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4" r:id="rId3"/>
    <p:sldId id="262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55302"/>
    <a:srgbClr val="6D6E71"/>
    <a:srgbClr val="005195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9635" autoAdjust="0"/>
    <p:restoredTop sz="94973" autoAdjust="0"/>
  </p:normalViewPr>
  <p:slideViewPr>
    <p:cSldViewPr snapToGrid="0">
      <p:cViewPr varScale="1">
        <p:scale>
          <a:sx n="113" d="100"/>
          <a:sy n="113" d="100"/>
        </p:scale>
        <p:origin x="-552" y="-104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3/30/14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3/30/14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HPC in Phase Change for Exascale Computing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4762213" y="6009886"/>
            <a:ext cx="2966578" cy="33214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1400" i="1" dirty="0" smtClean="0">
                <a:latin typeface="Arial" pitchFamily="34" charset="0"/>
                <a:cs typeface="Arial" pitchFamily="34" charset="0"/>
              </a:rPr>
              <a:t>Keynote presentation sponsored by</a:t>
            </a:r>
          </a:p>
        </p:txBody>
      </p:sp>
      <p:pic>
        <p:nvPicPr>
          <p:cNvPr id="4" name="Picture 3" descr="Log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553330" y="5685988"/>
            <a:ext cx="1407092" cy="6353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1283" y="4236377"/>
            <a:ext cx="4161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6D6E71"/>
                </a:solidFill>
              </a:rPr>
              <a:t>Dr. Thomas Sterling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78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28</Words>
  <Application>Microsoft Macintosh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HPC in Phase Change for Exascale Computing</vt:lpstr>
      <vt:lpstr>Slide 2</vt:lpstr>
      <vt:lpstr>Thank You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Rebecca Moran</cp:lastModifiedBy>
  <cp:revision>59</cp:revision>
  <dcterms:created xsi:type="dcterms:W3CDTF">2014-03-30T22:07:46Z</dcterms:created>
  <dcterms:modified xsi:type="dcterms:W3CDTF">2014-03-30T22:08:51Z</dcterms:modified>
</cp:coreProperties>
</file>