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5" r:id="rId3"/>
    <p:sldId id="266" r:id="rId4"/>
    <p:sldId id="262" r:id="rId5"/>
  </p:sldIdLst>
  <p:sldSz cx="9144000" cy="6858000" type="screen4x3"/>
  <p:notesSz cx="6950075" cy="91678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5" autoAdjust="0"/>
    <p:restoredTop sz="94973" autoAdjust="0"/>
  </p:normalViewPr>
  <p:slideViewPr>
    <p:cSldViewPr snapToGrid="0">
      <p:cViewPr varScale="1">
        <p:scale>
          <a:sx n="87" d="100"/>
          <a:sy n="87" d="100"/>
        </p:scale>
        <p:origin x="1302" y="96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58391"/>
          </a:xfrm>
          <a:prstGeom prst="rect">
            <a:avLst/>
          </a:prstGeom>
        </p:spPr>
        <p:txBody>
          <a:bodyPr vert="horz" wrap="square" lIns="92096" tIns="46049" rIns="92096" bIns="4604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58391"/>
          </a:xfrm>
          <a:prstGeom prst="rect">
            <a:avLst/>
          </a:prstGeom>
        </p:spPr>
        <p:txBody>
          <a:bodyPr vert="horz" wrap="square" lIns="92096" tIns="46049" rIns="92096" bIns="4604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07831"/>
            <a:ext cx="3011699" cy="458391"/>
          </a:xfrm>
          <a:prstGeom prst="rect">
            <a:avLst/>
          </a:prstGeom>
        </p:spPr>
        <p:txBody>
          <a:bodyPr vert="horz" wrap="square" lIns="92096" tIns="46049" rIns="92096" bIns="4604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07831"/>
            <a:ext cx="3011699" cy="458391"/>
          </a:xfrm>
          <a:prstGeom prst="rect">
            <a:avLst/>
          </a:prstGeom>
        </p:spPr>
        <p:txBody>
          <a:bodyPr vert="horz" wrap="square" lIns="92096" tIns="46049" rIns="92096" bIns="4604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58391"/>
          </a:xfrm>
          <a:prstGeom prst="rect">
            <a:avLst/>
          </a:prstGeom>
        </p:spPr>
        <p:txBody>
          <a:bodyPr vert="horz" wrap="square" lIns="92096" tIns="46049" rIns="92096" bIns="4604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58391"/>
          </a:xfrm>
          <a:prstGeom prst="rect">
            <a:avLst/>
          </a:prstGeom>
        </p:spPr>
        <p:txBody>
          <a:bodyPr vert="horz" wrap="square" lIns="92096" tIns="46049" rIns="92096" bIns="4604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3/24/2014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87388"/>
            <a:ext cx="4584700" cy="3438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096" tIns="46049" rIns="92096" bIns="4604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54711"/>
            <a:ext cx="5560060" cy="4125516"/>
          </a:xfrm>
          <a:prstGeom prst="rect">
            <a:avLst/>
          </a:prstGeom>
        </p:spPr>
        <p:txBody>
          <a:bodyPr vert="horz" wrap="square" lIns="92096" tIns="46049" rIns="92096" bIns="4604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07831"/>
            <a:ext cx="3011699" cy="458391"/>
          </a:xfrm>
          <a:prstGeom prst="rect">
            <a:avLst/>
          </a:prstGeom>
        </p:spPr>
        <p:txBody>
          <a:bodyPr vert="horz" wrap="square" lIns="92096" tIns="46049" rIns="92096" bIns="4604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07831"/>
            <a:ext cx="3011699" cy="458391"/>
          </a:xfrm>
          <a:prstGeom prst="rect">
            <a:avLst/>
          </a:prstGeom>
        </p:spPr>
        <p:txBody>
          <a:bodyPr vert="horz" wrap="square" lIns="92096" tIns="46049" rIns="92096" bIns="4604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9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6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3087" y="3811049"/>
            <a:ext cx="1538825" cy="1432236"/>
            <a:chOff x="5075853" y="3477159"/>
            <a:chExt cx="3077649" cy="286447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6"/>
          <a:stretch/>
        </p:blipFill>
        <p:spPr bwMode="auto">
          <a:xfrm>
            <a:off x="1560352" y="3928884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054894" y="4004545"/>
            <a:ext cx="2180000" cy="2029002"/>
            <a:chOff x="5075853" y="3477159"/>
            <a:chExt cx="3077649" cy="2864472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3428653" y="6414571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#OFADevWorkshop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OFA Annual General Meeting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057400" y="4631183"/>
            <a:ext cx="6629400" cy="1229789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3/31/14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Jim Ryan, Chair, the OFA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Agenda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587891"/>
              </p:ext>
            </p:extLst>
          </p:nvPr>
        </p:nvGraphicFramePr>
        <p:xfrm>
          <a:off x="228600" y="1981200"/>
          <a:ext cx="8686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Speaker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Introductions of OFA leaders/staff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Jim Ryan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Welcome to new members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PLX Technology, Software Forge, Unisys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Web site 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Bill</a:t>
                      </a:r>
                      <a:r>
                        <a:rPr lang="en-US" baseline="0" dirty="0" smtClean="0"/>
                        <a:t> Lee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Interop</a:t>
                      </a:r>
                      <a:r>
                        <a:rPr lang="en-US" baseline="0" dirty="0" smtClean="0"/>
                        <a:t> program update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Bob Noseworthy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IBUG update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Susan Coulter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 update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Bob </a:t>
                      </a:r>
                      <a:r>
                        <a:rPr lang="en-US" dirty="0" smtClean="0"/>
                        <a:t>Russell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3048000" y="5105400"/>
            <a:ext cx="2971800" cy="14478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How are we doing?</a:t>
            </a:r>
          </a:p>
          <a:p>
            <a:pPr algn="ctr"/>
            <a:r>
              <a:rPr lang="en-US" b="1" dirty="0" smtClean="0"/>
              <a:t>Things we aren’t doing and should?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9626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OFA Officers, Staff and WG Chairs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981200"/>
          <a:ext cx="86868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Individual(s)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Chair and Secretary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Jim Ryan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Vice</a:t>
                      </a:r>
                      <a:r>
                        <a:rPr lang="en-US" baseline="0" dirty="0" smtClean="0"/>
                        <a:t> Chair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Paul Grun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Treasurer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Bill Boas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Director of Training and QA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Rupert Dance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Manager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Diane Reeve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Marketing Administrator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Rebecca Moran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Marketing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Bill Lee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Enterprise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Bob Woodruff and Rupert Dance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Interoperability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Rupert Dance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Open Interface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Paul Grun and Sean Hefty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006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1806</TotalTime>
  <Words>133</Words>
  <Application>Microsoft Office PowerPoint</Application>
  <PresentationFormat>On-screen Show (4:3)</PresentationFormat>
  <Paragraphs>48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Office Theme</vt:lpstr>
      <vt:lpstr>OFA Annual General Meeting</vt:lpstr>
      <vt:lpstr>Agenda</vt:lpstr>
      <vt:lpstr>OFA Officers, Staff and WG Chairs</vt:lpstr>
      <vt:lpstr>Thank You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Ryan, Jim</cp:lastModifiedBy>
  <cp:revision>61</cp:revision>
  <cp:lastPrinted>2014-03-22T14:21:44Z</cp:lastPrinted>
  <dcterms:created xsi:type="dcterms:W3CDTF">2014-03-17T13:46:32Z</dcterms:created>
  <dcterms:modified xsi:type="dcterms:W3CDTF">2014-03-24T16:02:51Z</dcterms:modified>
</cp:coreProperties>
</file>