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 varScale="1">
        <p:scale>
          <a:sx n="75" d="100"/>
          <a:sy n="75" d="100"/>
        </p:scale>
        <p:origin x="1068" y="78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IO Trends and Needs (Magro)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Achieving</a:t>
            </a:r>
            <a:r>
              <a:rPr lang="en-US" sz="4000" dirty="0" smtClean="0"/>
              <a:t> SCALE</a:t>
            </a:r>
            <a:endParaRPr lang="en-US" dirty="0" smtClean="0"/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Resilience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New programming models</a:t>
            </a:r>
          </a:p>
          <a:p>
            <a:endParaRPr lang="en-US" dirty="0"/>
          </a:p>
          <a:p>
            <a:r>
              <a:rPr lang="en-US" sz="3200" dirty="0" smtClean="0"/>
              <a:t>Requires system-level thinking</a:t>
            </a:r>
          </a:p>
          <a:p>
            <a:pPr lvl="1"/>
            <a:r>
              <a:rPr lang="en-US" dirty="0" smtClean="0"/>
              <a:t>Co-design and tighter integration</a:t>
            </a:r>
          </a:p>
          <a:p>
            <a:pPr lvl="1"/>
            <a:r>
              <a:rPr lang="en-US" dirty="0" smtClean="0"/>
              <a:t>New APIs and OFI WG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04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</TotalTime>
  <Words>36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MS PGothic</vt:lpstr>
      <vt:lpstr>Arial</vt:lpstr>
      <vt:lpstr>Calibri</vt:lpstr>
      <vt:lpstr>Office Theme</vt:lpstr>
      <vt:lpstr>IO Trends and Needs (Magro)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OFA - Future of IO from CPU Architecture</dc:title>
  <dc:subject>Open Fabrics</dc:subject>
  <dc:creator>Scot Schultz</dc:creator>
  <cp:keywords>OFA; OpenFabrics</cp:keywords>
  <cp:lastModifiedBy>Bill Magro</cp:lastModifiedBy>
  <cp:revision>9</cp:revision>
  <dcterms:created xsi:type="dcterms:W3CDTF">2009-09-15T00:09:16Z</dcterms:created>
  <dcterms:modified xsi:type="dcterms:W3CDTF">2014-04-01T15:59:05Z</dcterms:modified>
</cp:coreProperties>
</file>