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67" r:id="rId5"/>
    <p:sldId id="271" r:id="rId6"/>
    <p:sldId id="268" r:id="rId7"/>
    <p:sldId id="269" r:id="rId8"/>
    <p:sldId id="270" r:id="rId9"/>
    <p:sldId id="262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973" autoAdjust="0"/>
  </p:normalViewPr>
  <p:slideViewPr>
    <p:cSldViewPr snapToGrid="0">
      <p:cViewPr>
        <p:scale>
          <a:sx n="73" d="100"/>
          <a:sy n="73" d="100"/>
        </p:scale>
        <p:origin x="-1044" y="66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om.l.stachura@inte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om.l.stachura@inte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om.l.stachura@inte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m/url?sa=i&amp;rct=j&amp;q=&amp;esrc=s&amp;frm=1&amp;source=images&amp;cd=&amp;cad=rja&amp;uact=8&amp;docid=GUpZsI5JkWBe0M&amp;tbnid=L3Pa9tP2ycnuuM:&amp;ved=0CAUQjRw&amp;url=http://www.123rf.com/photo_21567388_drawing-light-bulb-brain-in-side.html&amp;ei=PJI4U82wE_GgyQHs-YFQ&amp;bvm=bv.63808443,d.aWc&amp;psig=AFQjCNFg79G9D5iP6ppYEZPGsgjG8S_zLg&amp;ust=13963025835705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om.l.stachura@intel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7086600" cy="1546225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pitchFamily="34" charset="0"/>
                <a:cs typeface="Arial" pitchFamily="34" charset="0"/>
              </a:rPr>
              <a:t>TAC Report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Tom Stachura &amp; Diego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Crupnicoff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OFA TAC chairs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4"/>
            <a:ext cx="6629400" cy="68654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TAC?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686801" cy="428956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TAC = Technical Advisory Council</a:t>
            </a:r>
          </a:p>
          <a:p>
            <a:r>
              <a:rPr lang="en-US" dirty="0" smtClean="0"/>
              <a:t>TAC Charter, </a:t>
            </a:r>
            <a:r>
              <a:rPr lang="en-US" sz="2000" dirty="0" smtClean="0"/>
              <a:t>the fine print:  </a:t>
            </a:r>
            <a:endParaRPr lang="en-US" dirty="0" smtClean="0"/>
          </a:p>
          <a:p>
            <a:pPr lvl="1"/>
            <a:r>
              <a:rPr lang="en-US" sz="2000" dirty="0"/>
              <a:t>Investigate technology trends </a:t>
            </a:r>
            <a:endParaRPr lang="en-US" sz="2000" dirty="0" smtClean="0"/>
          </a:p>
          <a:p>
            <a:pPr lvl="1"/>
            <a:r>
              <a:rPr lang="en-US" sz="2000" dirty="0" smtClean="0"/>
              <a:t>Review </a:t>
            </a:r>
            <a:r>
              <a:rPr lang="en-US" sz="2000" dirty="0"/>
              <a:t>needs of end user </a:t>
            </a:r>
            <a:r>
              <a:rPr lang="en-US" sz="2000" dirty="0" smtClean="0"/>
              <a:t>markets/apps/technology</a:t>
            </a:r>
          </a:p>
          <a:p>
            <a:pPr lvl="1"/>
            <a:r>
              <a:rPr lang="en-US" sz="2000" dirty="0" smtClean="0"/>
              <a:t>Maintain links </a:t>
            </a:r>
            <a:r>
              <a:rPr lang="en-US" sz="2000" dirty="0"/>
              <a:t>to IBTA TWG, </a:t>
            </a:r>
            <a:r>
              <a:rPr lang="en-US" sz="2000" dirty="0" smtClean="0"/>
              <a:t>Spec bodies, &amp; end </a:t>
            </a:r>
            <a:r>
              <a:rPr lang="en-US" sz="2000" dirty="0"/>
              <a:t>users</a:t>
            </a:r>
          </a:p>
          <a:p>
            <a:r>
              <a:rPr lang="en-US" dirty="0" smtClean="0"/>
              <a:t>TAC Charter, my words: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Find OFA growth vectors</a:t>
            </a:r>
          </a:p>
          <a:p>
            <a:pPr lvl="1"/>
            <a:r>
              <a:rPr lang="en-US" dirty="0" smtClean="0"/>
              <a:t>Could be anywhere from simple &amp; tactical to new &amp; green-field </a:t>
            </a:r>
          </a:p>
          <a:p>
            <a:r>
              <a:rPr lang="en-US" dirty="0" smtClean="0"/>
              <a:t>We meet twice a month</a:t>
            </a:r>
          </a:p>
          <a:p>
            <a:pPr lvl="1"/>
            <a:r>
              <a:rPr lang="en-US" dirty="0" smtClean="0"/>
              <a:t>We = ~dozen technologists within the OFA</a:t>
            </a:r>
          </a:p>
          <a:p>
            <a:pPr lvl="1"/>
            <a:r>
              <a:rPr lang="en-US" dirty="0" smtClean="0"/>
              <a:t>We invite outside experts as appropriate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56756" y="5786849"/>
            <a:ext cx="8817429" cy="5878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Contact 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tom.l.stachura@intel.com</a:t>
            </a:r>
            <a:r>
              <a:rPr lang="en-US" sz="2800" dirty="0" smtClean="0">
                <a:solidFill>
                  <a:schemeClr val="tx1"/>
                </a:solidFill>
              </a:rPr>
              <a:t> if you are interested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has the TAC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686801" cy="46466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Concrete Deliverables</a:t>
            </a:r>
          </a:p>
          <a:p>
            <a:pPr lvl="1"/>
            <a:r>
              <a:rPr lang="en-US" dirty="0" smtClean="0"/>
              <a:t>Vetted new ULPs &amp; Proposing OFA synergies</a:t>
            </a:r>
          </a:p>
          <a:p>
            <a:pPr lvl="2"/>
            <a:r>
              <a:rPr lang="en-US" dirty="0" smtClean="0"/>
              <a:t>Recommended path to host GASPI on OFA site</a:t>
            </a:r>
          </a:p>
          <a:p>
            <a:pPr lvl="2"/>
            <a:r>
              <a:rPr lang="en-US" dirty="0" smtClean="0"/>
              <a:t>Intent is to reduce the barrier for OFA adoption to new ULPs</a:t>
            </a:r>
          </a:p>
          <a:p>
            <a:pPr lvl="1"/>
            <a:r>
              <a:rPr lang="en-US" dirty="0" smtClean="0"/>
              <a:t>Analyzed the I/O needs of Applications</a:t>
            </a:r>
          </a:p>
          <a:p>
            <a:pPr lvl="2"/>
            <a:r>
              <a:rPr lang="en-US" dirty="0" smtClean="0"/>
              <a:t>This was the start of the OFI WG </a:t>
            </a:r>
          </a:p>
          <a:p>
            <a:pPr lvl="2"/>
            <a:r>
              <a:rPr lang="en-US" dirty="0" smtClean="0"/>
              <a:t>The focus was to look at this from the application perspective</a:t>
            </a:r>
          </a:p>
          <a:p>
            <a:pPr lvl="1"/>
            <a:r>
              <a:rPr lang="en-US" dirty="0" smtClean="0"/>
              <a:t>OFI WG spun out of TAC</a:t>
            </a:r>
          </a:p>
          <a:p>
            <a:pPr lvl="2"/>
            <a:r>
              <a:rPr lang="en-US" dirty="0" smtClean="0"/>
              <a:t>TAC drove the creation of the OFI WG</a:t>
            </a:r>
          </a:p>
          <a:p>
            <a:pPr lvl="2"/>
            <a:r>
              <a:rPr lang="en-US" i="1" dirty="0" smtClean="0"/>
              <a:t>NOTE:  Our hope is to replicate this “incubation model” going forward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Additional work “in progress”…</a:t>
            </a:r>
          </a:p>
          <a:p>
            <a:pPr lvl="1"/>
            <a:r>
              <a:rPr lang="en-US" dirty="0" smtClean="0"/>
              <a:t>Storage at a Distance</a:t>
            </a:r>
          </a:p>
          <a:p>
            <a:pPr lvl="1"/>
            <a:r>
              <a:rPr lang="en-US" dirty="0" smtClean="0"/>
              <a:t>Cloud &amp; Virtualization relevance for OFED</a:t>
            </a:r>
          </a:p>
          <a:p>
            <a:pPr lvl="1"/>
            <a:r>
              <a:rPr lang="en-US" dirty="0" err="1" smtClean="0"/>
              <a:t>Exascale</a:t>
            </a:r>
            <a:r>
              <a:rPr lang="en-US" dirty="0" smtClean="0"/>
              <a:t> scalability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TAC going?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686801" cy="4646612"/>
          </a:xfrm>
        </p:spPr>
        <p:txBody>
          <a:bodyPr>
            <a:normAutofit/>
          </a:bodyPr>
          <a:lstStyle/>
          <a:p>
            <a:r>
              <a:rPr lang="en-US" dirty="0" smtClean="0"/>
              <a:t>3 key vectors we want to focus on</a:t>
            </a:r>
          </a:p>
          <a:p>
            <a:pPr lvl="1"/>
            <a:r>
              <a:rPr lang="en-US" dirty="0" smtClean="0"/>
              <a:t>Improving Verbs</a:t>
            </a:r>
          </a:p>
          <a:p>
            <a:pPr lvl="1"/>
            <a:r>
              <a:rPr lang="en-US" dirty="0" smtClean="0"/>
              <a:t>OFA in the Cloud</a:t>
            </a:r>
          </a:p>
          <a:p>
            <a:pPr lvl="1"/>
            <a:r>
              <a:rPr lang="en-US" dirty="0" smtClean="0"/>
              <a:t>NVM &amp; OFA</a:t>
            </a:r>
          </a:p>
          <a:p>
            <a:endParaRPr lang="en-US" dirty="0" smtClean="0"/>
          </a:p>
          <a:p>
            <a:r>
              <a:rPr lang="en-US" dirty="0" smtClean="0"/>
              <a:t>We also still </a:t>
            </a:r>
            <a:r>
              <a:rPr lang="en-US" dirty="0" smtClean="0"/>
              <a:t>have unfinished work to complete</a:t>
            </a:r>
          </a:p>
          <a:p>
            <a:pPr lvl="1"/>
            <a:r>
              <a:rPr lang="en-US" dirty="0" smtClean="0"/>
              <a:t>Storage at a Distance</a:t>
            </a:r>
          </a:p>
          <a:p>
            <a:pPr lvl="1"/>
            <a:r>
              <a:rPr lang="en-US" dirty="0" smtClean="0"/>
              <a:t>Object Storage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09" y="228600"/>
            <a:ext cx="7876905" cy="1143000"/>
          </a:xfrm>
        </p:spPr>
        <p:txBody>
          <a:bodyPr/>
          <a:lstStyle/>
          <a:p>
            <a:r>
              <a:rPr lang="en-US" dirty="0" smtClean="0"/>
              <a:t>Improving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582297" cy="4646612"/>
          </a:xfrm>
        </p:spPr>
        <p:txBody>
          <a:bodyPr/>
          <a:lstStyle/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RDMA-CM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QP Resources</a:t>
            </a:r>
          </a:p>
          <a:p>
            <a:r>
              <a:rPr lang="en-US" dirty="0" smtClean="0"/>
              <a:t>Scalability &amp; Usability</a:t>
            </a:r>
          </a:p>
          <a:p>
            <a:pPr lvl="1"/>
            <a:r>
              <a:rPr lang="en-US" dirty="0" smtClean="0"/>
              <a:t>Heavy cost for memory registration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Application Impedance Match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Not mapping to well to MPI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Different h/w implementations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Mapping to “well-known” ports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6389" y="1567544"/>
            <a:ext cx="5721531" cy="23513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96290" y="1658978"/>
            <a:ext cx="23920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Recommended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Focus area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for OFA &amp; IBTA</a:t>
            </a:r>
          </a:p>
        </p:txBody>
      </p:sp>
      <p:sp>
        <p:nvSpPr>
          <p:cNvPr id="8" name="Rectangle 7"/>
          <p:cNvSpPr/>
          <p:nvPr/>
        </p:nvSpPr>
        <p:spPr>
          <a:xfrm>
            <a:off x="496389" y="3992880"/>
            <a:ext cx="5238206" cy="182009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73778" y="4306392"/>
            <a:ext cx="184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OFI WG</a:t>
            </a:r>
          </a:p>
          <a:p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Focus Area</a:t>
            </a:r>
          </a:p>
        </p:txBody>
      </p:sp>
    </p:spTree>
    <p:extLst>
      <p:ext uri="{BB962C8B-B14F-4D97-AF65-F5344CB8AC3E}">
        <p14:creationId xmlns:p14="http://schemas.microsoft.com/office/powerpoint/2010/main" val="191954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OFA in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1787"/>
            <a:ext cx="8595360" cy="418506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recently pulled together experts from Argonne, IBM, </a:t>
            </a:r>
            <a:r>
              <a:rPr lang="en-US" dirty="0" err="1" smtClean="0"/>
              <a:t>Mirantis</a:t>
            </a:r>
            <a:r>
              <a:rPr lang="en-US" dirty="0" smtClean="0"/>
              <a:t>, and VMware</a:t>
            </a:r>
          </a:p>
          <a:p>
            <a:pPr lvl="1"/>
            <a:r>
              <a:rPr lang="en-US" dirty="0" smtClean="0"/>
              <a:t>1 session on this topic was hosted by VMware this morning</a:t>
            </a:r>
          </a:p>
          <a:p>
            <a:r>
              <a:rPr lang="en-US" dirty="0" smtClean="0"/>
              <a:t>Key points we learned:  </a:t>
            </a:r>
            <a:r>
              <a:rPr lang="en-US" b="1" u="sng" dirty="0" smtClean="0"/>
              <a:t>We need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Enable a socket-based solution for Cloud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Expose high-performance networking capabilities to apps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Provide support in a virtualized environment</a:t>
            </a:r>
            <a:br>
              <a:rPr lang="en-US" dirty="0" smtClean="0"/>
            </a:br>
            <a:r>
              <a:rPr lang="en-US" sz="2000" dirty="0" smtClean="0"/>
              <a:t>(e.g. don’t impact or lose VM migration)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Provide support in an SDN environment</a:t>
            </a:r>
            <a:br>
              <a:rPr lang="en-US" dirty="0" smtClean="0"/>
            </a:br>
            <a:r>
              <a:rPr lang="en-US" sz="2000" dirty="0" smtClean="0"/>
              <a:t>(e.g. network virtualization and/or traffic engineering)</a:t>
            </a:r>
          </a:p>
          <a:p>
            <a:pPr marL="339725" indent="-282575"/>
            <a:r>
              <a:rPr lang="en-US" dirty="0" smtClean="0"/>
              <a:t>OFI WG is leading on #1;  TAC is leading #2-4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56756" y="5786849"/>
            <a:ext cx="8817429" cy="5878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Contact 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tom.l.stachura@intel.com</a:t>
            </a:r>
            <a:r>
              <a:rPr lang="en-US" sz="2800" dirty="0" smtClean="0">
                <a:solidFill>
                  <a:schemeClr val="tx1"/>
                </a:solidFill>
              </a:rPr>
              <a:t> if you want to participate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0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NVM &amp; OFA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1788"/>
            <a:ext cx="8686801" cy="4185061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 smtClean="0"/>
              <a:t>The TAC has not started work here as of yet…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We had a good kick-off with the 3 sessions yesterday: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/>
              <a:t>NVM as a Disruptive Technology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/>
              <a:t>Storage Class Memory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/>
              <a:t>NVM programming model (SNIA)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What I heard: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/>
              <a:t>Low latency NVM creates a disruptive opportunity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/>
              <a:t>We can expose </a:t>
            </a:r>
            <a:r>
              <a:rPr lang="en-US" sz="2000" dirty="0" smtClean="0"/>
              <a:t>NVM directly to </a:t>
            </a:r>
            <a:r>
              <a:rPr lang="en-US" sz="2000" dirty="0" smtClean="0"/>
              <a:t>applications; RDMA is relevant here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/>
              <a:t>There is obvious synergy between NVM &amp; high-</a:t>
            </a:r>
            <a:r>
              <a:rPr lang="en-US" sz="2000" dirty="0" err="1" smtClean="0"/>
              <a:t>perf</a:t>
            </a:r>
            <a:r>
              <a:rPr lang="en-US" sz="2000" dirty="0" smtClean="0"/>
              <a:t> networking</a:t>
            </a:r>
            <a:endParaRPr lang="en-US" sz="2000" dirty="0" smtClean="0"/>
          </a:p>
          <a:p>
            <a:pPr>
              <a:spcBef>
                <a:spcPts val="300"/>
              </a:spcBef>
            </a:pPr>
            <a:r>
              <a:rPr lang="en-US" sz="2400" dirty="0" smtClean="0"/>
              <a:t>The TAC needs to investigate THIS </a:t>
            </a:r>
            <a:r>
              <a:rPr lang="en-US" sz="2400" dirty="0" smtClean="0"/>
              <a:t>YEAR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/>
              <a:t>Doug Voigt and I have already discussed starting w/ use cases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56756" y="5786849"/>
            <a:ext cx="8817429" cy="5878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Contact 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tom.l.stachura@intel.com</a:t>
            </a:r>
            <a:r>
              <a:rPr lang="en-US" sz="2800" dirty="0" smtClean="0">
                <a:solidFill>
                  <a:schemeClr val="tx1"/>
                </a:solidFill>
              </a:rPr>
              <a:t> if you want to participate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8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 – what else?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other areas should we be investigating?</a:t>
            </a:r>
          </a:p>
          <a:p>
            <a:r>
              <a:rPr lang="en-US" dirty="0" smtClean="0"/>
              <a:t>What trends are important to OFA?</a:t>
            </a:r>
          </a:p>
          <a:p>
            <a:r>
              <a:rPr lang="en-US" dirty="0" smtClean="0"/>
              <a:t>Who should we be talking to?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AutoShape 2" descr="data:image/jpeg;base64,/9j/4AAQSkZJRgABAQAAAQABAAD/2wCEAAkGBxQQEhQUEhQVFRQVFBQUGRUYFxEVFxYVFRYWFxYZFBQYHSggGB0lGxQXITEiJSkrLi4uGB8zODMsNygtLisBCgoKDg0OGxAQGywkHyQsLC8tLS8sLCwsNCwsLCwsLCwsLCwsLCwsLywsLCwsLCwsLCwsLywsLCwsLCwsLCwsLP/AABEIAO0A1AMBEQACEQEDEQH/xAAcAAEAAgMBAQEAAAAAAAAAAAAABQYBBAcCAwj/xABCEAABAwIDBQQGBgkEAwEAAAABAAIDBBEFEiEGEzFBUSJhcZEHMkJSgaEUI7HB0fAVQ2Jyc4KSwuEkU2OiJTM1Fv/EABoBAQADAQEBAAAAAAAAAAAAAAAEBQYDAQL/xAA0EQEAAgIBAgQCCQIHAQAAAAAAAQIDBBEFMRITIUGBkSIyUWFxobHR8BThFSNCUmLB8TX/2gAMAwEAAhEDEQA/AO4oCAgICAgICAgICAgIKRilW8YkwBzgA6Jtrm1nAXFu+5Wfz5bxvxHPp6L3BhpPT7WmPX1XYLQKJlAQEBAQEBAQEBAQEBAQEBAQEBAQEBAQEBBQsV/+m3+JD9jVm8//ANCPg0WD/wCdPx/VfFpGdZQEBAQEBAQEBAQEBAQEBAQEBAQEBAQEBAQULGdMTb+/D9jVm9r06hHwaLW9enW+K+LSM6ygICAgICAgICAgICAgICAgh8U2hip5WxvzXIBJA0aCbAny5KDn38eHJFLe6Zg0cubHN6eyWY8EAg3B1BHMKbExMcwhzHE8S9L0EBAQEBBgoKxi+ASS1bJmFuS7CbnUZD056BU+zo3ybNcte3pytdbepj1rYrR6+vHxWdXCqZQEBAQEBAQa9bWMhaXyODWjr9gHMrllzUxV8V54h0x4rZLeGscy18IxeOqa4x37JsQRY68Fz1tqmxEzT2dNnVya8xF0gpKOICAgICAghto8CbVNuLNkaOy7r+y7u+xQN7SrsV/5eybpbtta/wB3vCs4Hjb6N5hnByA2sdTH3jq38hVOpu31b+Vm7fottvSptU87B3/X+69wyh7Q5pBBFwRqCFo62i0cxLO2rNZ4l9F9PBAQEGF4PEkrW+sQPEgL5m9Y7y9isz2azsVgHGaIfzs/Fc52cMd7R83WNfLPas/KRuKwHhNEf52fikbOGe1o+ZOvljvWflLaZIHaggjuIK6xes9pcpiY7vS+njKAgICCOxnFmUrMz9SfVaOLj+Heou1tU1682+SRra19i/hr81Mp6afE5czjZgNr+y0e6wcz+SqCmPNv5PFb0qv75MHT8fhr62/nddsLwyOmZljHeSdS49SVodfWpgr4aQz2xsXz28V5bykOIgICAgICAgicewRlU3XsvHqv5juPUKFuadNivE9/aUvU3L69uY7e8K5s5LPS1Ap3tJa4m41IbzztPT88VV6M7Gvm8m0cwtN6NfYw+fWeJ/novIWhUAg0cRxWKnF5HgH3eLj4NGqj5trFhjm8u+HWy5p4pCr1+2zjcQxgD3n6n+kfiqbN1qe2OPmucPRffJb4QiTXVlSdHSuB9wFrf+tgofnbuefTn4eiZ5Olr9+Pj6vrFspUyauaG973C/yuvqvS9q/rb85fE9U1aelfyhts2Jm5yRj+o/cF2jouT3tDjPW8ftWWXbES8pGH4OC9/wAFv/ug/wAbp70lqybKVUWrLHvY+x+dlynpm1j9az8pdI6pq5PS8fOHlmMVlKbPL7dJASD4OOvkV5Xb3Nefp88fe+p1NLY+pxz937J/C9sY5LNlG7PXi3z4j4qz1+r47+l/SVZsdIy4/WnrH5rNG8OAIIIPAjUFWtbRaOYVUxMTxL0vp41cSq9zE+SxOVpNhzXHNl8vHN+Ozphx+ZeKfao2HUMuIzGSQkMB1PK3JjFncGDLvZfMyfV/npDRZ8+LQxeXj+t/PWV+pqdsbQxgDWgWAC0uPHWlfDWPRm73te3itPq+q+3yICAgICAgICAgxZecDD3BoJJsBqSeSTaIjmSImZ4hTMe2uJuyn0HAyH+wfeVQ7nVvXwYfmvtPpPMePN8v3RmGbOz1RzuJa06533LneA4lQ8HT8+xPjv6R96Zn6jg1o8GOOZ+7st2HbMQQ2OXO73n6+Q4BXmDp2DF68cz96jz9Rz5e88R9yZa0Dgp0REdkGZ5ZXoICAg8SRhws4Ag8iLhfNqxaOJexM19YVvF9kI5LmH6t3Tiw/D2fgqrZ6TjyeuP0n8lrrdWyY/S/0o/NXaSuqMPkyOBy8Sw+q4dWHl4j4qrx58+jfw27fzstMmDX3qeOnf7f3XvCcUZUszMPi08WnoVo9fZpnr4qyzmxr3wX8N4bpF+K7zHLg8xxhos0ADoAAPJIrERxD2ZmZ5l7XrwQEBAQEBAQEBAQeXvABJNgNSegXkzERzJEczxDn20ePOqnbuK+7vYAXvIeRI6dB+RmN7evsX8vH2/Vp9HRpr083L3/AETWzuyzY7STgOfxDOLWePU/L7VP0emVxxF8nrKv3up2yzNMfpX9VosrjhUMr0EBAQEBAQEGnieGx1DCyQXHI82nq0rhsa9M1fDeHbBnvht4qSoE0U2Gzgg+B9mRnQ/nRZm1cuhm5jt+sNLW2LqGHie/6Sv+F4g2ojEjOB4jmDzBWm189c1IvVms+G2G80s3F3cRAQEBAQEBAQEBAQUzbfGf1DD3vP2N+8/BUPVtzj/Jp8f2XvSdOJ/zr9vZtbIYDu2iaQfWOHZB9hp+8rt0zRjHXzLx6z+Tj1PenLby6T9GPzWlXCoEGriGIxU7C+eRkTB7T3NYPMlBWz6Q6V5IpWVFWQSL08Ej2XH/ACusz45kEJW+lYR5rUbi5thk+k0RlLnODWtEMb3PJJPABBN020GJPaHfowC4vlNXEHgH3m5ND3XQJNqquPWXCqkAc2S0cny3gKD1D6QqT9eJ6bvngmjYOWstiz/sgsVBiEVQ0PhkjlYfaY5rx5tKDaQEEfjWGNqYix3Hi13uu5FRtrXrnxzWfgkauxbBki9fj+Ck7O17qOoMcmjS7I8cg7k788is9o57auecd+3aWg38FdrBGWnePX+zot1qWXZXoICAgICAgICAg1cTrBDE+Q+y0nxPIedlxz5YxY5vPs64cU5ckUj3ULZqhNXUF8moad4/vJOg8/kFmtDDOznm9+0estJ1DNGtrxjp3n0dGC1UMsE24r0c42v26qHU08uFsaYYQQ+tfrG5+YMDKVv605jq89gWPFB8anC44amOGCEV+JOi30lRVyGSOnZctzHQ5bvuGsY0HjwAQbmF7AmKnEdfWOkp4w97oIx9HhN3OfI6dwOeUanQkDuQQ0OAUVRA/E6yLc0cTXOpYI7w5advCR4ZlLpJTYgX4FoQfXB/RkKhzZ5Y20DPWZBTOkE4BHZNRUE+sL3ytAA6lBXMbp8Oqa2SGtr5dzTPyOdNM+SWaYDtNjaBkhjbwJDbkg9EFxo9hMMqoP8AxtTJCBoZKWpe7XjaVpcQetjYoKvQ+jwUdW2GaeohnmLvo9fTvcGSuaC4xzxkdh9hcDNZwB1BCC70tRi2HtBqgzEYhfM6Bu7qWAE2cIj2ZtLdltnXJ48wtGCY3BWx72nkEjb5Ta4cxw4tkYdWOF+BAKCRQUnb3DbFswHrdh/jbsnyBHwCz3WdfjjLH4Sv+jbHfDb8Y/7TuymIb+nbc3czsO77cD8RZWXTtjzsMTPePRW9Q1/JzzEdp9YTKnoQgICAgICAgICCpekCrsyOMe0S4+DeHzPyVJ1rNxSKfauui4fFkm8+ze2Lo93TNdzkJefDg35D5qT0vD5eCJ959UbqmbzM8x7R6J9WSucv29xx9ZI2CI5cPjq6emrZgXDeOkeGuga4ewLgPNx6wHVBIUGFDF2uzOMWGRPfTw0sJ3QnbC4xufM9mu7zNIaxpGgBKDTxijjwithdhkTDNLDu5KCOM3lhbJffbwaROaSRmfoeHJB52ljxKoNNT1MsMba6bdPpYWFxZTsaZJr1JNy4taGmzQO2bIJr0sU7xhU25AG6MEmW12iOGWNxu3m1obe3RqCc2bxConYTU04gc3LZzZGSxygi+eMjtBvc4A6oK1QYjFg1VPT1T444JzNWQzOLWm75AZYZL8SHSAtPMG3JBoVu0eGGV1ZQsllqomyNBpoKrdzuLDljqHMZkeLlp1NxYFBL0WxjqiNslbV1j5ntDnMZNJTxxucAS2OKO1rXtrc6aoITZ3YujbJU09fDvnwvbu6md8p30UoLm2zusHNsWuy24A2F0DFtnjhMlM+he8zzTyRh0j7xvYWukip6i+rwcpYyQnM0lupCC+bN42yugErAWm7mSRu9aKVhtJG8dWnTv0PNB9ccpN9BIzmWkj94aj5hRtvF5uG1XfVy+Vlrb71R2Cqssr4zwe2/xb/gnyVH0bJNck459151nF4sdckey+rSs4ICAgICAgICAg55ttIX1WUeyxjR4u1/uCy/VZ8ezFPw/Np+kx4Nab/j+S/U0QYxrRwa0N8hZaXHXw1iGavbxWmUDt9jTqOje6ItE0rmwQlxsBLKbBxPRjczz3MK+3yqVDTT1dAaSgijZRbpzDVVDXPkq3EHPJFBces7tZ3nUnQIPWwOKVDKGCloKTO6FmWaad5ihZObulY2wc+RzXuIIAAHC6D51eNS4TiJqsUdE5lTDHA11Pwh3bnOAdHI7OWnM45hfXkNEEpDtBTVuMUn0eeOYMpKz1HA5XudBxHK7QfIoPHpNrKptqaMNdDiLW0LDYXhnkdZ73c3MMJee4xjqgsW1WNMwqgkntmEMbWsadMztGRgkdSRf4oOdYHQzwmnxXEmsqhWZI5A9l3UTZXEQuia7QMOdrXNtcZr3Otwvbtk209VDUUAZT9rLURNGSKaEg6mNotvGusQ6w5glBHVWIzYpJJHTTmkoo5DA6pblEtRNwLKZztGtadM+pJBA4XQedl/R/T/AEdv0+ljlqQXtklkcZnSZXuDZMznEjM0B1uWayCrbZU/0RlfSUz3bqGOirIG3LzTVJqA1kURdewfYODeWttCgsGx2J/6unlGjcSpDJI3hlraTKya45OIcQR1jQdEsvJjkc4wwbmvDeQmcz4G4H2hZXB/lb3H3y1Ox/m6Hi+6JdIWrZYQEGLryZ4GA8HgUiYl7xLG9HUeYXnjr9pxL0CvYtEvOGV6MXQEHOsV7WIn+NEPLIFldj6W/wDGGo1/o9P+EujLVMu576S8H/SFZhlG51onPnqJBr22wCIFgsRbM2Vzb8roJHENoppny0uFwMkdCDHJPI4xU8L8ukbS0EyPAtcNFm6XKCDwTaVtBgjmxgCro42xSwvGUx1Ej8gdK3mwvdmzcCL6oJ3Cdh6IwSNlDauWYFtRUvIfJI/g8B41jAIADW2y5RzF0GjWbD1TMj4K0ySUxD6bfxsLwQMro5qhljJG9hLTduYXBvpZBpbRbQSvNLI+iqYqmjn38kW7Mkb4d2+Ofc1DOw8hjy4XIJy2tcoPXpG2ooJaelD54pInVNLO5lw7PTiSzjl9oA8W8bA6ILY/a2gbGHmrpgwgEfWxcOWl7/BBVNqNrZK+F8OF3AkZI36XIHRMcWxveY6XNZ0shDDqBZo1v0BhssVY/CqalblgpoYq+VouRGDEW00bjzcXPc7XXsX5oNjanaqujMdP9G+iOqaplLHVmSKoY0SOIDxELOzkWsHDKL6nRBCYlsvLQz0p3jHwnEIMkDs8stU9w7dTVzuILpGDM8ADI0MHegk58HiZjFA+lkJjlNbUvia5roQ4RiN8kdvVLnSC4BsSOAKDpCDm+J6Ygf48Z88qymf6O98YajB9Lp/wl0clarll0TXbR08NwXhx91naPy0HmoebqGDF6Tb5JmHQz5fq1+avVm2kjjlhjAvwLrucfBo/yqvJ1i9p4xVWmPo1Kxzms1v0fX1ery4NPvnI3+gfguPkb2x62niPk6efoa/1Y5n5/mlsO2RcxlnTvaSb2Zo3l14nTipuHpVq14m8/BCzdUi9uYpHxac2xMhcSJWm5JuQ658e9cbdIyzPMXSKdXxxWInG+R2RqW+pI34Oe37lznpezX6t/wA5fcdV1rfWp+jx+jcQi9V0h8JA75OK8/p+oY+08/F7/UdPyd44+CU2dqq0zBs7XZLG5c0C3SxHHVTNLJtzk8OWPRD3cenGPxYZ9VqVyqHO8U7OIn+NEfPIsrsfR3/jDUa/r0/4S6G51lqmXUvb55p5qGt9VsEs0LjcZQ2riMbXPPJolbFr3oNv0ZvZ+i6R0eodEHPdcEmZxvMXd+8LroIX0jbSBkjqOJsYEkbW1dS6MytpIpDljMrLWdcZ7BxsNCRYoPjgOyGEPY2GmvIWttvo6mQOcSCRJJuXgEnW2nKw4IJDZfa5kDGUVW4tq4fqDvHWNRkOVskbnH6zOADpc3JBQfWfaOfEJnU2HFsYZcTVjwHiNw9inZwlkHMk2b3nRBTsOwaho8SnMsj7RxRvlfM+BrZ5JXSEtfHlDCwBgNgL3I1QSH/67DfpkbKWmpt2ztSzMpd8XEjsx0+4Ye1cglx0AFteQbW1WNvxDdMo6apilhmZLHVTMEEcdmlrrxyduQFj3Ny5dbjVBI7MYhVNMV3ULqYho3kMUkZLGizcrQ4t00HQIPnFTxwYvOamMTSSRtqaaZ3adExuWKSJjXaR5XEOu21xIgg9qWxT4ox2IlzqQQSPgY2Tdti3bW781FrFwdmtcG1tDe6CybC0Yke+uEQhiexsFJCGhu6pGnMXZB6rpHnMR0DboLtG66DnVYM+Im3++0f0kX+xZTJHi3+PvajH9Dp/wX+upt7G9lyM7S244i4tdafLj8dJp25hmsV/BeLd+FcotiY26yvc/uHZH4qpxdGx1nm88rXL1nLaOKRELBR4dFCPq2Nb3gC/xPEq0xa+PHHFI4VmTPkyTzeZltLs5MoCAgIMWQZQc920YY6sPHNrHjxabf2hZjqkeXtRf8J+TTdKnx6tqfjHzXuncH9rj06WIH4rS0nmsSzVo4mYRe0NMyqjlp5ReJ7cjhprfW/iDYjvC+nin7DTw4OHUVU58Qc87mWR3+mlBJJ3TjpFIb3cwnjqOKCY2UmENTWQzRv3k88lQ2fK50M0Ja0RjfC7QWss0tNuHO6DzWYthuH1GYyUsF23dlMTXGwfxYztHj05oIbabasVsY3V6WkDmiSvmjyPyPsAKNjhma52YDeODQ29xdB8tlsNbiL3Np5HQYbTONOyOnkyumLGjM+SdvaIcTwadRqSgm6vCMJwvtvpqdmgO9lyOcSdPXluSdEEHiXpHga9joKeUsJa1shaKanJB5zygAeNrWQSLqvFHSueBQQggEAuqajQhttWBgOnMIK//rsMjAdNBNE+ocWU0dPVvLc93ubA4Xc25LyGuu0WHaCDzUbXxMldW1D2PlMQjhpIXxzuhpwWuzVEjDkY57rON3WAsNUHy2OoZMVnOI4tmcwtYIKdtmxFjTmu6MuuWZgCAT2jqbiyDs8ZDmg20IBCBI8MaSdAAT8BqV82txEy9iJmeIc72XaZq0PPV8h+N/vcFl9CPN2/H+MtP1CYxacU/CHR1qmXEBAQEBAQEBAQVH0gUt2xyD2SWHwdqPmPmqPrWLmlb/Yu+i5YjJak+6T2Sqg+mbc6t7J7soFvlZT+n5PHgrKBv4/BntDZqJI3m5zX6i2vmpqG97uGZhiexr2EWLHta5rhzuDcFBBD0eYY5xJo4dHaABwbwF+wDl+SDR2h2OgeySnpYYYHPj7JbGxoD23c3NYaglov3IK9g/pDG/dDW0ZZNmDHh0lPlFzZz2tkc0vbz0ugnMTocElkMsjoYX2sZGTuprgcMxje0HlxQVamr8GoK8TxS08kLo8r8+/qZopWFxbJDIQ/R2axuR6ot0QTWL+kKmlG9ipqqohsA4tp35Ht1JuX2BFtEFcw/bqWUP8AoFHTwU0LLb2ok+oiGVpsQ21yL8G5jrwQRO0tRVGHe1tTIBO4ujgjApx9FbbPJJE3tAPHYa1xv2gSg1cFw4Yj9HoYW/6eGQOnkZcMdI9wfKc/tWBETB+87og/RscLWgANAAAAAAsANAAEH0QV/bOv3VOWj1pDkH7vtHy0+KrOqZ/Lw8e8+ix6Xg83PE+0erR2AorMfKfaOQeDePzPyUbouHik5J90nrWbxZIxx7LcrxSiAgICAgICAgINLGaLfwvj5lunc4aj5qPtYvNxWo7a2Xystb/Yp2xNUGyuheB2hoDbR7eI8r+So+kZpx5JxW/krzq+GL465q/zletw33R5BaRnTcN90eQQe2tA4aIMGMXvYX62F/NBq1mEwTC0sMUg6PYxw+YQakGy1FHqykpmnqIYh/ag3hQRAEbqOx4jI2x8RZBX6zYeEOMlG+ShlOuanIaxx/5IDeN/lfvQVjFvRa6tD3zvhZViRj21MDZWNma0NB39Pms13Z4scOviE2z0Y0RlMs2/qHG199PLI12X1Q4E9oC5sDcILbT0EUbQyONjGt4Na1rQPAAaINhBgleTPA5tjdW6tqQ2PUX3bOlubvv8AFlNvLbb2IrXt2hqtTHXT1pvfv3n/qHQqCkEMbY28GgDx6lafDijHSKR7MzlyTkvN592wurmICAgICAgICAgwvBQtrqF1PO2ePQOcHX6SDU+fHzWb6lhnBmjNX3/AFaPpuaufDOC/t+i6YZWtnibI3g4cOh5jzV/r5oy44vHuoc+KcWSaT7NpdnIQEBAQEBAQEBAQVTbTGsjdww9pw7Z91p5eJ+xUvVN3wV8qvee646VpeZbzbdo/VnYvBd23fPHacLNHusPPxP2eK96VpeXXzb957fg86ru+bby6do/ValcqgQEBAQEBAQEBAQEGni1A2oidG7mND0cOBC4bOCubHNJdtfNbDki9fZUtkq11PM6ml0zOsO54+5w+7qqTpua2DLOvdddSxVz4o2KfH8P7LytEz4gICAgICAgICCE2kxxtKywsZXDst6ftO7vtVfvbtdevEfWlO0dK2xf/jHeVe2ZwN1Q/fz3Lb5hf9Y7qf2ftVXoads1/Oy/+rPf3a4aeRh/8XsLRs8yvQQEBAQEBAQEBAQEGCgq+2WDl7d/H67B2rcS0a3He3j4Kn6nqTePNp9aFt0zbilvKv8AVlJbNYsKmIEntt7Lx39fA/ipWjtRnxc+8d0Xe1ZwZOPaeyXCnIYgICAgICAgitoMYbSx34vdo1vU9T3BQt3brr05957JenqW2L+GO3vKt4DgT6p2/qSS1xuAeL+89G/b4Kr1NK2xbzs3b7Fpt7tNevkYPbvP8913Y0AWGgGlhyC0ERERxCgmefWVe2uxCeARuh0Zc5nWB10yg9AdVWdS2M2GItj7e6y6dgw5rTXJPr7NvAceZVNt6sg4sJ+beoXbT3qbEfZP2OW5pX17evrH2phTkIQEBAQEBAQEBAQYQF56SKZWwnDqkSs/9Ehs4e7fUj4cR8QqLLSdLY8yv1bd13ivG7r+Vb69ey5RvDgCNQRcHuKvYmJjmFLMTE8S9L14ICAgICDzK8NBJ0ABJPcF82tFY5l7ETM8QpmGUhxCd08o+pabMbyNuA8OZ7zZUeDFO5mnNf6sdoXefLGnhjDT6095XQBXseijZXo8SRhwIcAQRYg6gjvXzNYtHEvYmYnmFLxrZV0Z3lLew1yAnM0/sHn4cVQbXTLY7eZg+X7L7V6nW9fL2Pn+73g+15b2KkHTTOBr/O38PJfWt1bj6GePj+752ek8x48E8x9n7LfTztkaHMcHNPMG4V5S9bx4qypL0tSeLRxL6r7fIgICAgICAg08RxGOnbmkcB0HM+A5rhm2MeGvN5dcODJmtxSOVOxDaWepdu6drmg+7q8jvI9Ufm6os3Uc2xPgwxx+q9w9Ow69fHnn9v7p7ZTCZadrzK65fY5bk5bX1J6m/wAlZdP1smGs+ZPMyreobOPNaPLjiIS2IUbZ43Rv4OFvA8iPBTM2KuWk0sh4stsV4vXvCH2VqHNz00nrwnTvYeBH55hQ9C9q84L96/omb9K2mM1O1v1WFWSvEBAQEBBCbWykQFjfWlc2IfzHX5BQeoWnyvDHe3om6FY87xT2r6/JI4dSCGNkbeDQB4nmfiVIwYoxY4pHsjZss5bzefdtLs5iAgIInF8AiqdXDK/326H49fioWzo4s8esev2petu5cE/Rn0+x8tnMDNJnu/PnI0tYC1+V+OvyXxpaX9NE/S55fe7uf1MxPh44TasEEQEBAQEBBEbS4k+mhzsbdxcG3N7NvfU+XzUPez3w4vFSOZS9LBXNl8N54hVsNwCesdvZ3ODTzPrOH7LeDR+bKlwaObat5mafT+fJcZt/Dq18vBHr+X910w7DY6duWNoHU8SfE8Sr/Br48McUhRZs+TNbxXnluLu4sFBB43HuZoake8IpO9j9AT4FV+zXy8lc0fhP4Juvbx47YZ/GPxhOBWCEygICAgIIrFIs81MOQe95/lZp8yomeviyU+6eUnDbw47/AIRCVUtGEBAQEBAQEBAQEBAQEGCF5McjK9BAQEGni1NvYZGe8wgeNtPnZcs9PHSaumK/gvFn2pJMzGO6tafMAr6xzzWJfN44tMPsvt8iAgICDXkivIx3Rrx55fwXOa82iX1FuKzDYXR8iAgICAgICAgICAgICAgICAgIMOXkiKrcYhpGta93aDQAxurrAdOXxUTNt4teOLT6/YlYdTNsTzSPj7IY7XySG0FO53ebm3iGjTzVf/iuTJPGLHMp89KpjjnNkiGxHPiT/YhjH7X+HFda36hf/TEfi52poU97S2Y46/m+m8pD+C7Vru+81/NxtbS9ot+TajdVj1mwO8HSs/tcu9Z2I78T83C3kT2m0fL923DM/wBuO3e1zXD52PyXatre8OUxX2lsro+BAQEBAQEBAQEBAQEBAQEBAQEBBgryew5cx7Y6hxqmOeQ52Zt7EuvxPULH8xTYmdiJn1a/wzk14jXtELXTbW0rQA1j2AcgxtvkVc06rrVjiI4+Cmv0rameZ4n4vqdsqf8Ab/p/yvuer6/3/J8R0jZ+yPm+LttoeTJD8GD718T1nD7RLpHRs/vMPmduI/8Aaf5sXxPW8f8Atl9/4Jl/3Ql8BxttWHFrXNykAg258LEeCn6m5XZiZrHHCBt6lta0RaeeUqpiIICAgICAgICAgICAgICAgICAgIMFBzrarEzPMWNADWOLAbC5cDYkuPAXusp1LZnNl8Edo9Gp6brRhxebbvMc/Bu4dsaXgOklAvyZZ3/bgu+Do/ijm9vkj5+s8Txjr80vHsfTAa53d5cR9llPr0nWjv8Aqg26tsz7/kw7BqCM2dkB6OkP3uT+k0qd+Pm8jb3b9pn5NylwqkdrHHE7vGVykY9bWn6kQ4ZNnZ7XtKSgp2xizGtaONgAPsUqlK0jiscI1r2tPNp5fVfb5EBAQEBAQEBAQEBAQEBAQEBAQEGCgpmP7Jvc90kFjmJcWHQgnjlPA3OuqoN3pVrXm+L39l7pdVrSkY8nt7q1VYfNT+uxzLm1+RPiCqjJgz4PrcwuMefXzzxWYn4MsgqHjRszmkdJCCPvXsU2bR6eLj4vmbatZ9fDz8HuLA6h3CF/xGX7bL2ujsW7Vknf1q/6oWDZjZ6eKZsj7MABuLgl1xaxA5c/grXp+hnxZPHf0hVdQ38OXH4Keq6BX6hZQEBAQEBAQEBAQEBAQEBAQEBAQEBBhBWNsaR7nQvyOkjYTnY3U8Ry8BZVHUsVrWpbjmsd4WnTsta1vXniZj0lsw7SB2jKeoJ6ZLfeu1N6J9K0n5ONtGa+tr1+bZFZUPFxC2JvHNI8Egfut/Fdoy5Z9fDxH3uM48Vf9XP4NqngcQC+QuvrYDI3y4+ZXatZn1tLlaY7RDbAXV8MoCAgICAgICAgICAgICAgICAgICAgIMWQRePZmM30bsrowdCLtc02u1wuOgN+VlD25mlfMrPrCTqxW9/LtHpKKwOpkryTK4CNhH1bRYPPLO4kkjuUPTz5NuebzxEe0Jm5hpq/RpHMz7ytVlcKoQEBAQEBAQEBAQEBB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7475" y="-1790700"/>
            <a:ext cx="33528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18412" y="620140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Picture from signature-strength.com</a:t>
            </a:r>
            <a:endParaRPr lang="en-US" sz="1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432" y="2135169"/>
            <a:ext cx="4363397" cy="4344004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156756" y="5473337"/>
            <a:ext cx="6479175" cy="5878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Send ideas to </a:t>
            </a:r>
            <a:r>
              <a:rPr lang="en-US" sz="2800" dirty="0" smtClean="0">
                <a:solidFill>
                  <a:schemeClr val="tx1"/>
                </a:solidFill>
                <a:hlinkClick r:id="rId4"/>
              </a:rPr>
              <a:t>tom.l.stachura@intel.com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220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524</Words>
  <Application>Microsoft Office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TAC Report Tom Stachura &amp; Diego Crupnicoff OFA TAC chairs</vt:lpstr>
      <vt:lpstr>What is the TAC?</vt:lpstr>
      <vt:lpstr>So, what has the TAC done?</vt:lpstr>
      <vt:lpstr>Where is the TAC going?</vt:lpstr>
      <vt:lpstr>Improving Verbs</vt:lpstr>
      <vt:lpstr>OFA in the Cloud</vt:lpstr>
      <vt:lpstr>NVM &amp; OFA</vt:lpstr>
      <vt:lpstr>Brainstorm – what else?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Stachura, Tom L</cp:lastModifiedBy>
  <cp:revision>92</cp:revision>
  <dcterms:created xsi:type="dcterms:W3CDTF">2014-03-17T13:46:32Z</dcterms:created>
  <dcterms:modified xsi:type="dcterms:W3CDTF">2014-04-02T15:04:53Z</dcterms:modified>
</cp:coreProperties>
</file>