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3" r:id="rId4"/>
    <p:sldId id="259" r:id="rId5"/>
    <p:sldId id="260" r:id="rId6"/>
    <p:sldId id="261" r:id="rId7"/>
    <p:sldId id="264" r:id="rId8"/>
    <p:sldId id="262" r:id="rId9"/>
    <p:sldId id="258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302"/>
    <a:srgbClr val="6D6E71"/>
    <a:srgbClr val="0051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 varScale="1">
        <p:scale>
          <a:sx n="62" d="100"/>
          <a:sy n="62" d="100"/>
        </p:scale>
        <p:origin x="-1068" y="-84"/>
      </p:cViewPr>
      <p:guideLst>
        <p:guide orient="horz" pos="2112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815BA396-EA54-46E1-84C5-B5AAF5CB3DBE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3B2965A1-378A-41A6-B132-466243824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7A8715E4-7832-43D6-AD8F-82CB2920FD60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DBA398AD-FD10-478C-BD2D-D79473EA9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03/15/10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4A2645-4F98-424E-9ECC-A0005DB06A8C}" type="slidenum">
              <a:rPr lang="en-US"/>
              <a:pPr/>
              <a:t>3</a:t>
            </a:fld>
            <a:endParaRPr lang="en-US"/>
          </a:p>
        </p:txBody>
      </p:sp>
      <p:sp>
        <p:nvSpPr>
          <p:cNvPr id="112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03/15/10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AE964F-F159-43F1-87B3-D0E08C867326}" type="slidenum">
              <a:rPr lang="en-US"/>
              <a:pPr/>
              <a:t>7</a:t>
            </a:fld>
            <a:endParaRPr lang="en-US"/>
          </a:p>
        </p:txBody>
      </p:sp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pic>
        <p:nvPicPr>
          <p:cNvPr id="5" name="Picture 10" descr="ribbon_ppt_title.jpg"/>
          <p:cNvPicPr>
            <a:picLocks noChangeAspect="1"/>
          </p:cNvPicPr>
          <p:nvPr userDrawn="1"/>
        </p:nvPicPr>
        <p:blipFill>
          <a:blip r:embed="rId2"/>
          <a:srcRect t="5788"/>
          <a:stretch>
            <a:fillRect/>
          </a:stretch>
        </p:blipFill>
        <p:spPr bwMode="auto">
          <a:xfrm>
            <a:off x="0" y="0"/>
            <a:ext cx="91440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OpenFabric_Alliance_Logo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241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1546225"/>
          </a:xfrm>
        </p:spPr>
        <p:txBody>
          <a:bodyPr/>
          <a:lstStyle>
            <a:lvl1pPr algn="l">
              <a:defRPr>
                <a:solidFill>
                  <a:srgbClr val="005195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>
            <a:lvl1pPr marL="0" indent="0" algn="l">
              <a:buNone/>
              <a:defRPr>
                <a:solidFill>
                  <a:srgbClr val="6D6E7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D9862-D58E-46CA-9DE2-B9B4DCA3756E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40EC5-9935-423A-AD91-64B0C7F01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BA624-E9EF-4C25-AD37-3E49212B9357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872E-00C7-4729-8254-F769A4813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5FC3-11CE-4C90-8501-452AADC8E997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35E08-AF04-4E46-9FCA-28E76F03B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422B-034B-442F-9B3E-2E83F8F95C7B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1735B-E6F6-445D-B255-48B7FB4CA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79F98-F141-417E-BA1E-D74A4C34879C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559B-BB1C-4B9B-A6D2-08B0F77F4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0B935-C5D8-48E5-8672-EC8843298193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60EA4-DA59-4FEF-A21D-2028469F1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02940-68AA-4EE4-B667-A202EA48694D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958B5-3B39-407E-B0EE-AD923E1F6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2F1CB-0BE8-4811-BE9D-439CE79D760C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6335-6D86-4F5B-832F-3D999F8B8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ribbon_small_rgb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1371600"/>
            <a:ext cx="91440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A1BB9E4F-303B-4816-8DC1-095872A459BE}" type="datetime1">
              <a:rPr lang="en-US"/>
              <a:pPr>
                <a:defRPr/>
              </a:pPr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BF72C5AB-1741-4CA0-AEF4-28B4A2832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6" descr="OpenFabric_Alliance_Logo_ppt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8001000" y="228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 userDrawn="1"/>
        </p:nvCxnSpPr>
        <p:spPr>
          <a:xfrm>
            <a:off x="0" y="1447800"/>
            <a:ext cx="9144000" cy="1588"/>
          </a:xfrm>
          <a:prstGeom prst="line">
            <a:avLst/>
          </a:prstGeom>
          <a:ln w="12700" cap="flat" cmpd="sng" algn="ctr">
            <a:solidFill>
              <a:srgbClr val="E5530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195"/>
          </a:solidFill>
          <a:latin typeface="Arial"/>
          <a:ea typeface="ＭＳ Ｐゴシック" pitchFamily="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Oracle and OFED</a:t>
            </a:r>
            <a:br>
              <a:rPr lang="en-US" dirty="0" smtClean="0">
                <a:latin typeface="Arial" charset="0"/>
                <a:cs typeface="Arial" charset="0"/>
              </a:rPr>
            </a:b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Status– Spring 2010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630C1D-E6C6-4A33-8F8B-3606EB3BA48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2057400" y="5297488"/>
            <a:ext cx="6629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6D6E71"/>
                </a:solidFill>
                <a:latin typeface="Calibri" pitchFamily="4" charset="0"/>
              </a:rPr>
              <a:t>Sumanta</a:t>
            </a:r>
            <a:r>
              <a:rPr lang="en-US" dirty="0" smtClean="0">
                <a:solidFill>
                  <a:srgbClr val="6D6E71"/>
                </a:solidFill>
                <a:latin typeface="Calibri" pitchFamily="4" charset="0"/>
              </a:rPr>
              <a:t> </a:t>
            </a:r>
            <a:r>
              <a:rPr lang="en-US" dirty="0" err="1" smtClean="0">
                <a:solidFill>
                  <a:srgbClr val="6D6E71"/>
                </a:solidFill>
                <a:latin typeface="Calibri" pitchFamily="4" charset="0"/>
              </a:rPr>
              <a:t>Chatterjee</a:t>
            </a:r>
            <a:endParaRPr lang="en-US" dirty="0">
              <a:solidFill>
                <a:srgbClr val="6D6E71"/>
              </a:solidFill>
              <a:latin typeface="Calibri" pitchFamily="4" charset="0"/>
            </a:endParaRPr>
          </a:p>
          <a:p>
            <a:r>
              <a:rPr lang="en-US" dirty="0" smtClean="0">
                <a:solidFill>
                  <a:srgbClr val="6D6E71"/>
                </a:solidFill>
                <a:latin typeface="Calibri" pitchFamily="4" charset="0"/>
              </a:rPr>
              <a:t>March 15, 2010</a:t>
            </a:r>
            <a:endParaRPr lang="en-US" dirty="0">
              <a:solidFill>
                <a:srgbClr val="6D6E71"/>
              </a:solidFill>
              <a:latin typeface="Calibri" pitchFamily="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OFED integration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099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Started with 1.3.1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Presently on 1.4.2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Use </a:t>
            </a:r>
            <a:r>
              <a:rPr lang="en-US" dirty="0" err="1" smtClean="0">
                <a:latin typeface="Arial" charset="0"/>
                <a:cs typeface="Arial" charset="0"/>
              </a:rPr>
              <a:t>IPoIB</a:t>
            </a:r>
            <a:r>
              <a:rPr lang="en-US" dirty="0" smtClean="0">
                <a:latin typeface="Arial" charset="0"/>
                <a:cs typeface="Arial" charset="0"/>
              </a:rPr>
              <a:t> and RDS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OEL ships with the OFED stack + RDS with bug fixes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Very significant effort in QA prior to certification for use with the Database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IB can be deployed in all RAC configurations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IB as backbone in </a:t>
            </a:r>
            <a:r>
              <a:rPr lang="en-US" dirty="0" err="1" smtClean="0">
                <a:latin typeface="Arial" charset="0"/>
                <a:cs typeface="Arial" charset="0"/>
              </a:rPr>
              <a:t>Exadata</a:t>
            </a: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CE65B1-A682-4CD4-B2BD-D82C34AA15B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>
                <a:solidFill>
                  <a:srgbClr val="005195"/>
                </a:solidFill>
              </a:rPr>
              <a:t>Sun/Oracle uses InfiniBand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Oracle RAC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ZFS storage 7000 series appliance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 err="1">
                <a:solidFill>
                  <a:srgbClr val="000000"/>
                </a:solidFill>
              </a:rPr>
              <a:t>Exadata</a:t>
            </a:r>
            <a:r>
              <a:rPr lang="en-US" sz="2800" dirty="0">
                <a:solidFill>
                  <a:srgbClr val="000000"/>
                </a:solidFill>
              </a:rPr>
              <a:t> Database Storage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HPC Clusters</a:t>
            </a:r>
          </a:p>
          <a:p>
            <a:pPr marL="739775" lvl="1" indent="-282575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IB switches with 36, 72 and 468 ports, HCAs in various form factors and speeds, and Blade Servers</a:t>
            </a:r>
          </a:p>
          <a:p>
            <a:pPr marL="739775" lvl="1" indent="-282575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Innovative cabling</a:t>
            </a:r>
          </a:p>
          <a:p>
            <a:pPr marL="739775" lvl="1" indent="-282575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 err="1">
                <a:solidFill>
                  <a:srgbClr val="000000"/>
                </a:solidFill>
              </a:rPr>
              <a:t>Lustre</a:t>
            </a:r>
            <a:r>
              <a:rPr lang="en-US" sz="2200" dirty="0">
                <a:solidFill>
                  <a:srgbClr val="000000"/>
                </a:solidFill>
              </a:rPr>
              <a:t> File System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OFED for Linux and </a:t>
            </a:r>
            <a:r>
              <a:rPr lang="en-US" sz="2800" dirty="0" err="1">
                <a:solidFill>
                  <a:srgbClr val="000000"/>
                </a:solidFill>
              </a:rPr>
              <a:t>WinOF</a:t>
            </a:r>
            <a:r>
              <a:rPr lang="en-US" sz="2800" dirty="0">
                <a:solidFill>
                  <a:srgbClr val="000000"/>
                </a:solidFill>
              </a:rPr>
              <a:t> for Windows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IB support in Solaris 10 and Open Solaris</a:t>
            </a:r>
          </a:p>
          <a:p>
            <a:pPr marL="338138" indent="-338138">
              <a:spcBef>
                <a:spcPts val="700"/>
              </a:spcBef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sz="2800" dirty="0">
              <a:solidFill>
                <a:srgbClr val="000000"/>
              </a:solidFill>
            </a:endParaRPr>
          </a:p>
          <a:p>
            <a:pPr marL="338138" indent="-338138">
              <a:spcBef>
                <a:spcPts val="700"/>
              </a:spcBef>
              <a:buClrTx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553200" y="6416675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332DD3B-EEA7-41F2-A056-6BB9452AB1DB}" type="slidenum">
              <a:rPr lang="en-US" sz="1200">
                <a:solidFill>
                  <a:srgbClr val="FFFFFF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64166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FFFFFF"/>
                </a:solidFill>
                <a:cs typeface="Arial" charset="0"/>
              </a:rPr>
              <a:t>www.openfabrics.org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Resources that Oracle puts on </a:t>
            </a:r>
            <a:r>
              <a:rPr lang="en-US" dirty="0" smtClean="0"/>
              <a:t>OFED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099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Primary RDS development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Lots of testing, report bugs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Literally 100s of </a:t>
            </a:r>
            <a:r>
              <a:rPr lang="en-US" dirty="0" err="1" smtClean="0">
                <a:latin typeface="Arial" charset="0"/>
                <a:cs typeface="Arial" charset="0"/>
              </a:rPr>
              <a:t>PoC</a:t>
            </a:r>
            <a:r>
              <a:rPr lang="en-US" dirty="0" smtClean="0">
                <a:latin typeface="Arial" charset="0"/>
                <a:cs typeface="Arial" charset="0"/>
              </a:rPr>
              <a:t> in progress =&gt; huge effort in showing value to customer workloads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Educate customers on managing IB fabric</a:t>
            </a: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CE65B1-A682-4CD4-B2BD-D82C34AA15B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WINOF integration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099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Feature not yet announced =&gt; no availability or support at this point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RDS development on-going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Development done in the DB group.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CE65B1-A682-4CD4-B2BD-D82C34AA15B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Management of Fabric needs to become easier– lots of tools missing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Need support for Atomics with mask 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We have solved the throughput issue,  need better latencies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SR-IOV support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Need to handle lots of interrupts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RDS needs to work with TCP and Ethernet– available in 1.5.1</a:t>
            </a: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CE65B1-A682-4CD4-B2BD-D82C34AA15B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</a:t>
            </a:r>
            <a:r>
              <a:rPr lang="en-US" dirty="0" smtClean="0"/>
              <a:t>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>
                <a:solidFill>
                  <a:srgbClr val="005195"/>
                </a:solidFill>
              </a:rPr>
              <a:t>We want IB over Ethernet SW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1601788"/>
            <a:ext cx="8229600" cy="504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>
                <a:solidFill>
                  <a:srgbClr val="000000"/>
                </a:solidFill>
              </a:rPr>
              <a:t>RDMA transport over Converged Enhanced Ethernet as link layer</a:t>
            </a:r>
          </a:p>
          <a:p>
            <a:pPr marL="738188" lvl="1" indent="-280988" eaLnBrk="0" hangingPunct="0">
              <a:spcBef>
                <a:spcPts val="600"/>
              </a:spcBef>
              <a:buFont typeface="Arial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>
                <a:solidFill>
                  <a:srgbClr val="000000"/>
                </a:solidFill>
              </a:rPr>
              <a:t>Take advantage of Ethernet enhancements for FCoE (Data Center Bridging in IEEE)</a:t>
            </a:r>
          </a:p>
          <a:p>
            <a:pPr marL="738188" lvl="1" indent="-280988" eaLnBrk="0" hangingPunct="0">
              <a:spcBef>
                <a:spcPts val="600"/>
              </a:spcBef>
              <a:buFont typeface="Arial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>
                <a:solidFill>
                  <a:srgbClr val="000000"/>
                </a:solidFill>
              </a:rPr>
              <a:t>Expand the market for IB HW and SW</a:t>
            </a:r>
          </a:p>
          <a:p>
            <a:pPr marL="738188" lvl="1" indent="-280988" eaLnBrk="0" hangingPunct="0">
              <a:spcBef>
                <a:spcPts val="600"/>
              </a:spcBef>
              <a:buFont typeface="Arial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>
                <a:solidFill>
                  <a:srgbClr val="000000"/>
                </a:solidFill>
              </a:rPr>
              <a:t>Based on IBTA standardization</a:t>
            </a:r>
          </a:p>
          <a:p>
            <a:pPr marL="738188" lvl="1" indent="-280988" eaLnBrk="0" hangingPunct="0">
              <a:spcBef>
                <a:spcPts val="600"/>
              </a:spcBef>
              <a:buFont typeface="Arial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>
                <a:solidFill>
                  <a:srgbClr val="000000"/>
                </a:solidFill>
              </a:rPr>
              <a:t>Investment protection</a:t>
            </a:r>
          </a:p>
          <a:p>
            <a:pPr marL="338138" indent="-338138">
              <a:spcBef>
                <a:spcPts val="700"/>
              </a:spcBef>
              <a:buFont typeface="Arial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>
                <a:solidFill>
                  <a:srgbClr val="000000"/>
                </a:solidFill>
              </a:rPr>
              <a:t>OFA support for both HW HCAs and a SW pseudo-HCA for standard NICs</a:t>
            </a:r>
          </a:p>
          <a:p>
            <a:pPr marL="738188" lvl="1" indent="-280988" eaLnBrk="0" hangingPunct="0">
              <a:spcBef>
                <a:spcPts val="600"/>
              </a:spcBef>
              <a:buFont typeface="Arial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>
                <a:solidFill>
                  <a:srgbClr val="000000"/>
                </a:solidFill>
              </a:rPr>
              <a:t>HW HCA not required at both ends</a:t>
            </a:r>
          </a:p>
          <a:p>
            <a:pPr marL="338138" indent="-338138">
              <a:spcBef>
                <a:spcPts val="700"/>
              </a:spcBef>
              <a:buClrTx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sz="2800">
              <a:solidFill>
                <a:srgbClr val="000000"/>
              </a:solidFill>
            </a:endParaRPr>
          </a:p>
          <a:p>
            <a:pPr marL="338138" indent="-338138">
              <a:spcBef>
                <a:spcPts val="700"/>
              </a:spcBef>
              <a:buClrTx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553200" y="6416675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0E45459-CAA5-4EF6-92AC-B3D9501CB61F}" type="slidenum">
              <a:rPr lang="en-US" sz="1200">
                <a:solidFill>
                  <a:srgbClr val="FFFFFF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64166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FFFFFF"/>
                </a:solidFill>
                <a:cs typeface="Arial" charset="0"/>
              </a:rPr>
              <a:t>www.openfabrics.org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Focus on Management and Trouble shooting</a:t>
            </a:r>
          </a:p>
          <a:p>
            <a:pPr eaLnBrk="1" hangingPunct="1"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CE65B1-A682-4CD4-B2BD-D82C34AA15B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directions for OFA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5124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12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  <p:sp>
        <p:nvSpPr>
          <p:cNvPr id="512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F48064-4421-4F84-B5DC-38E6726E3AFC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195"/>
      </a:dk2>
      <a:lt2>
        <a:srgbClr val="EEECE1"/>
      </a:lt2>
      <a:accent1>
        <a:srgbClr val="3C6FBD"/>
      </a:accent1>
      <a:accent2>
        <a:srgbClr val="E55302"/>
      </a:accent2>
      <a:accent3>
        <a:srgbClr val="78B9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6D6E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2450</TotalTime>
  <Words>323</Words>
  <Application>Microsoft Office PowerPoint</Application>
  <PresentationFormat>On-screen Show (4:3)</PresentationFormat>
  <Paragraphs>78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ＭＳ Ｐゴシック</vt:lpstr>
      <vt:lpstr>Calibri</vt:lpstr>
      <vt:lpstr>Office Theme</vt:lpstr>
      <vt:lpstr>Oracle and OFED </vt:lpstr>
      <vt:lpstr>OFED integration</vt:lpstr>
      <vt:lpstr>Slide 3</vt:lpstr>
      <vt:lpstr>Resources that Oracle puts on OFED</vt:lpstr>
      <vt:lpstr>WINOF integration</vt:lpstr>
      <vt:lpstr>Product Requirements</vt:lpstr>
      <vt:lpstr>Slide 7</vt:lpstr>
      <vt:lpstr>Strategic directions for OFA</vt:lpstr>
      <vt:lpstr>Slide 9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 admin</dc:creator>
  <cp:lastModifiedBy>Sumanta</cp:lastModifiedBy>
  <cp:revision>55</cp:revision>
  <dcterms:created xsi:type="dcterms:W3CDTF">2009-09-15T00:09:16Z</dcterms:created>
  <dcterms:modified xsi:type="dcterms:W3CDTF">2010-03-15T17:34:45Z</dcterms:modified>
</cp:coreProperties>
</file>