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45" r:id="rId3"/>
    <p:sldId id="349" r:id="rId4"/>
    <p:sldId id="352" r:id="rId5"/>
    <p:sldId id="350" r:id="rId6"/>
    <p:sldId id="351" r:id="rId7"/>
    <p:sldId id="262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1D56F-0EC2-411C-96EC-0D4503BCE833}" v="1" dt="2020-08-20T17:45:40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 autoAdjust="0"/>
    <p:restoredTop sz="83143" autoAdjust="0"/>
  </p:normalViewPr>
  <p:slideViewPr>
    <p:cSldViewPr snapToGrid="0">
      <p:cViewPr varScale="1">
        <p:scale>
          <a:sx n="163" d="100"/>
          <a:sy n="163" d="100"/>
        </p:scale>
        <p:origin x="5472" y="150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6F51D56F-0EC2-411C-96EC-0D4503BCE833}"/>
    <pc:docChg chg="addSld modSld modShowInfo">
      <pc:chgData name="Doug Ledford" userId="c1908f2fdedf0da0" providerId="LiveId" clId="{6F51D56F-0EC2-411C-96EC-0D4503BCE833}" dt="2020-08-20T18:00:41.910" v="124" actId="1076"/>
      <pc:docMkLst>
        <pc:docMk/>
      </pc:docMkLst>
      <pc:sldChg chg="addSp modSp mod">
        <pc:chgData name="Doug Ledford" userId="c1908f2fdedf0da0" providerId="LiveId" clId="{6F51D56F-0EC2-411C-96EC-0D4503BCE833}" dt="2020-08-20T18:00:35.576" v="122" actId="1076"/>
        <pc:sldMkLst>
          <pc:docMk/>
          <pc:sldMk cId="394483292" sldId="345"/>
        </pc:sldMkLst>
        <pc:spChg chg="add mod">
          <ac:chgData name="Doug Ledford" userId="c1908f2fdedf0da0" providerId="LiveId" clId="{6F51D56F-0EC2-411C-96EC-0D4503BCE833}" dt="2020-08-20T18:00:35.576" v="122" actId="1076"/>
          <ac:spMkLst>
            <pc:docMk/>
            <pc:sldMk cId="394483292" sldId="345"/>
            <ac:spMk id="4" creationId="{00F267B7-333B-414F-A4F4-4917513D2895}"/>
          </ac:spMkLst>
        </pc:spChg>
      </pc:sldChg>
      <pc:sldChg chg="addSp modSp mod">
        <pc:chgData name="Doug Ledford" userId="c1908f2fdedf0da0" providerId="LiveId" clId="{6F51D56F-0EC2-411C-96EC-0D4503BCE833}" dt="2020-08-20T18:00:41.910" v="124" actId="1076"/>
        <pc:sldMkLst>
          <pc:docMk/>
          <pc:sldMk cId="3688959024" sldId="349"/>
        </pc:sldMkLst>
        <pc:spChg chg="add mod">
          <ac:chgData name="Doug Ledford" userId="c1908f2fdedf0da0" providerId="LiveId" clId="{6F51D56F-0EC2-411C-96EC-0D4503BCE833}" dt="2020-08-20T18:00:41.910" v="124" actId="1076"/>
          <ac:spMkLst>
            <pc:docMk/>
            <pc:sldMk cId="3688959024" sldId="349"/>
            <ac:spMk id="4" creationId="{E8D57131-FD42-4BC9-9A6D-4B5EC9C17D57}"/>
          </ac:spMkLst>
        </pc:spChg>
      </pc:sldChg>
      <pc:sldChg chg="modSp add mod">
        <pc:chgData name="Doug Ledford" userId="c1908f2fdedf0da0" providerId="LiveId" clId="{6F51D56F-0EC2-411C-96EC-0D4503BCE833}" dt="2020-08-20T17:46:44.884" v="120" actId="20577"/>
        <pc:sldMkLst>
          <pc:docMk/>
          <pc:sldMk cId="2553788116" sldId="352"/>
        </pc:sldMkLst>
        <pc:spChg chg="mod">
          <ac:chgData name="Doug Ledford" userId="c1908f2fdedf0da0" providerId="LiveId" clId="{6F51D56F-0EC2-411C-96EC-0D4503BCE833}" dt="2020-08-20T17:46:44.884" v="120" actId="20577"/>
          <ac:spMkLst>
            <pc:docMk/>
            <pc:sldMk cId="2553788116" sldId="35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5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9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openfabrics.org/WorkGroups/board/bylaws_and_policy/2020_bylaws/OFA%20Bylaws%20DRAFT%2005AUG2020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openfabrics.org/WorkGroups/board/bylaws_and_policy/2020_ipr_policy/OFA%20Intellectual%20Property%20Rights%20Policy%20v0.98.3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OFA_Boardplus@openfabrics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Motion to Begin a Member Review of the Draft Bylaws and Draft IPR Policy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solidFill>
                  <a:srgbClr val="005195"/>
                </a:solidFill>
                <a:latin typeface="Arial" pitchFamily="34" charset="0"/>
                <a:cs typeface="Arial" pitchFamily="34" charset="0"/>
              </a:rPr>
              <a:t>August 17,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Begin a one-month membership review of the </a:t>
            </a:r>
            <a:r>
              <a:rPr lang="en-US" sz="2400" dirty="0">
                <a:hlinkClick r:id="rId3"/>
              </a:rPr>
              <a:t>draft OFA Bylaws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Filename: OFA_Bylaws_DRAFT_05AUG2020.docx</a:t>
            </a:r>
          </a:p>
          <a:p>
            <a:pPr marL="0" indent="0">
              <a:buNone/>
            </a:pPr>
            <a:r>
              <a:rPr lang="en-US" sz="2400" dirty="0"/>
              <a:t>The review is open to all current OFA Member Organizations:</a:t>
            </a:r>
          </a:p>
          <a:p>
            <a:r>
              <a:rPr lang="en-US" sz="2400" dirty="0"/>
              <a:t>Promoter Members</a:t>
            </a:r>
          </a:p>
          <a:p>
            <a:r>
              <a:rPr lang="en-US" sz="2400" dirty="0"/>
              <a:t>Adopter Members</a:t>
            </a:r>
          </a:p>
          <a:p>
            <a:r>
              <a:rPr lang="en-US" sz="2400" dirty="0"/>
              <a:t>Supporter Members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267B7-333B-414F-A4F4-4917513D2895}"/>
              </a:ext>
            </a:extLst>
          </p:cNvPr>
          <p:cNvSpPr txBox="1"/>
          <p:nvPr/>
        </p:nvSpPr>
        <p:spPr>
          <a:xfrm>
            <a:off x="3171190" y="5177135"/>
            <a:ext cx="5650329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8/20/2020: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unanimous approval was given from the present directors.</a:t>
            </a:r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Begin a one-month membership review of the </a:t>
            </a:r>
            <a:r>
              <a:rPr lang="en-US" sz="2400" dirty="0">
                <a:hlinkClick r:id="rId3"/>
              </a:rPr>
              <a:t>draft IPR Policy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Filename: </a:t>
            </a:r>
            <a:r>
              <a:rPr lang="en-US" sz="2000" dirty="0"/>
              <a:t>OFA_Intellectual_Property_Rights_Policy_v098.3.docx</a:t>
            </a:r>
          </a:p>
          <a:p>
            <a:pPr marL="0" indent="0">
              <a:buNone/>
            </a:pPr>
            <a:r>
              <a:rPr lang="en-US" sz="2400" dirty="0"/>
              <a:t>The review is open to all current OFA Member Organizations:</a:t>
            </a:r>
          </a:p>
          <a:p>
            <a:r>
              <a:rPr lang="en-US" sz="2400" dirty="0"/>
              <a:t>Promoter Members</a:t>
            </a:r>
          </a:p>
          <a:p>
            <a:r>
              <a:rPr lang="en-US" sz="2400" dirty="0"/>
              <a:t>Adopter Members</a:t>
            </a:r>
          </a:p>
          <a:p>
            <a:r>
              <a:rPr lang="en-US" sz="2400" dirty="0"/>
              <a:t>Supporter Members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D57131-FD42-4BC9-9A6D-4B5EC9C17D57}"/>
              </a:ext>
            </a:extLst>
          </p:cNvPr>
          <p:cNvSpPr txBox="1"/>
          <p:nvPr/>
        </p:nvSpPr>
        <p:spPr>
          <a:xfrm>
            <a:off x="3171190" y="5171273"/>
            <a:ext cx="5650329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8/20/2020: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unanimous approval was given from the present directors.</a:t>
            </a:r>
          </a:p>
        </p:txBody>
      </p:sp>
    </p:spTree>
    <p:extLst>
      <p:ext uri="{BB962C8B-B14F-4D97-AF65-F5344CB8AC3E}">
        <p14:creationId xmlns:p14="http://schemas.microsoft.com/office/powerpoint/2010/main" val="3688959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Approve the nomination of Tatyana </a:t>
            </a:r>
            <a:r>
              <a:rPr lang="en-US" sz="2400" dirty="0" err="1"/>
              <a:t>Nikolova</a:t>
            </a:r>
            <a:r>
              <a:rPr lang="en-US" sz="2400" dirty="0"/>
              <a:t> and Doug Ledford as Co-Chairs of the FSDP Working Group.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8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9B74C-9782-4EA9-B376-BAA5588DD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3E98-C6A2-4D86-887F-A3C0829A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8/20/2020 – Member review begins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9/17/2020 – Member review ends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10/8/2020 – Final draft presented to XWG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10/15/2020 – Final vote to adopt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9F9831-15EC-4037-9E38-DA5B80F6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2CF7D-BB80-49EF-A779-C4CCD417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85750-2043-4966-A7E9-6E4F0B893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Comments may be returned in the form of: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Written comments contained in a separate WORD document, or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As comments to the draft itself</a:t>
            </a:r>
          </a:p>
          <a:p>
            <a:pPr marL="1314450" lvl="2" indent="-457200">
              <a:buFont typeface="+mj-lt"/>
              <a:buAutoNum type="alphaLcPeriod"/>
            </a:pPr>
            <a:r>
              <a:rPr lang="en-US" dirty="0"/>
              <a:t>Rename the file to add your company’s name as a suffix to the filename</a:t>
            </a:r>
          </a:p>
          <a:p>
            <a:pPr marL="1771650" lvl="3" indent="-457200">
              <a:buFont typeface="+mj-lt"/>
              <a:buAutoNum type="alphaLcPeriod"/>
            </a:pPr>
            <a:r>
              <a:rPr lang="en-US" dirty="0"/>
              <a:t>E.g. OFA_Bylaws_DRAFT_05AUG_2020_companyname.docx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Post the resulting file to the OFA </a:t>
            </a:r>
            <a:r>
              <a:rPr lang="en-US" dirty="0" err="1"/>
              <a:t>Boardplus</a:t>
            </a:r>
            <a:r>
              <a:rPr lang="en-US" dirty="0"/>
              <a:t> mailing list:</a:t>
            </a:r>
          </a:p>
          <a:p>
            <a:pPr marL="857250" lvl="2" indent="0">
              <a:buNone/>
            </a:pPr>
            <a:r>
              <a:rPr lang="en-US" dirty="0">
                <a:hlinkClick r:id="rId2"/>
              </a:rPr>
              <a:t>OFA_Boardplus@openfabrics.org</a:t>
            </a:r>
            <a:endParaRPr lang="en-US" dirty="0"/>
          </a:p>
          <a:p>
            <a:pPr marL="514350" indent="-457200"/>
            <a:r>
              <a:rPr lang="en-US" dirty="0"/>
              <a:t>Each member company or organization should combine comments into a single response</a:t>
            </a:r>
          </a:p>
          <a:p>
            <a:pPr marL="914400" lvl="1" indent="-457200"/>
            <a:r>
              <a:rPr lang="en-US" dirty="0"/>
              <a:t>Please do not send multiple emails each with their own list of comments, provide one unified voice instead</a:t>
            </a:r>
          </a:p>
          <a:p>
            <a:pPr marL="514350" indent="-457200"/>
            <a:r>
              <a:rPr lang="en-US" dirty="0"/>
              <a:t>All comments are public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CD0FB3-F038-4FBA-B0D6-A51985F37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35215</TotalTime>
  <Words>319</Words>
  <Application>Microsoft Office PowerPoint</Application>
  <PresentationFormat>On-screen Show (4:3)</PresentationFormat>
  <Paragraphs>49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Motion to Begin a Member Review of the Draft Bylaws and Draft IPR Policy</vt:lpstr>
      <vt:lpstr>Motion : IBM</vt:lpstr>
      <vt:lpstr>Motion : IBM</vt:lpstr>
      <vt:lpstr>Motion : IBM</vt:lpstr>
      <vt:lpstr>Planned Process</vt:lpstr>
      <vt:lpstr>How to Comment</vt:lpstr>
      <vt:lpstr>Thank You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Doug Ledford</cp:lastModifiedBy>
  <cp:revision>240</cp:revision>
  <dcterms:created xsi:type="dcterms:W3CDTF">2013-03-28T19:36:05Z</dcterms:created>
  <dcterms:modified xsi:type="dcterms:W3CDTF">2020-08-20T18:00:45Z</dcterms:modified>
</cp:coreProperties>
</file>