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AE8BB-9303-407D-A0B2-F2AE75B10C45}" v="1" dt="2020-07-16T22:05:05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disband interop working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As the old Interop Logo Program has been discontinued and the contract with UNH-IOL canceled, the associated Interop Working </a:t>
            </a:r>
            <a:r>
              <a:rPr lang="en-US"/>
              <a:t>Group should </a:t>
            </a:r>
            <a:r>
              <a:rPr lang="en-US" dirty="0"/>
              <a:t>be disbanded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A02EE7B-32B9-4D67-99C0-CDA5D045141A}"/>
              </a:ext>
            </a:extLst>
          </p:cNvPr>
          <p:cNvSpPr txBox="1"/>
          <p:nvPr/>
        </p:nvSpPr>
        <p:spPr>
          <a:xfrm>
            <a:off x="3233646" y="2828836"/>
            <a:ext cx="565032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of vote held on 7/16/2020:</a:t>
            </a:r>
          </a:p>
          <a:p>
            <a:r>
              <a:rPr lang="en-US" dirty="0"/>
              <a:t>With a quorum of directors present,</a:t>
            </a:r>
          </a:p>
          <a:p>
            <a:r>
              <a:rPr lang="en-US" dirty="0"/>
              <a:t>unanimous approval was given from the present directors.</a:t>
            </a:r>
          </a:p>
        </p:txBody>
      </p:sp>
    </p:spTree>
    <p:extLst>
      <p:ext uri="{BB962C8B-B14F-4D97-AF65-F5344CB8AC3E}">
        <p14:creationId xmlns:p14="http://schemas.microsoft.com/office/powerpoint/2010/main" val="350329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Proposal to disband interop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2020-07-16T22:05:09Z</dcterms:modified>
</cp:coreProperties>
</file>