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45" r:id="rId3"/>
    <p:sldId id="262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5"/>
    <a:srgbClr val="E55302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851647-C635-43D9-BEC6-70EACE1BC423}" v="2" dt="2020-09-17T17:04:33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2" autoAdjust="0"/>
    <p:restoredTop sz="83143" autoAdjust="0"/>
  </p:normalViewPr>
  <p:slideViewPr>
    <p:cSldViewPr snapToGrid="0">
      <p:cViewPr varScale="1">
        <p:scale>
          <a:sx n="148" d="100"/>
          <a:sy n="148" d="100"/>
        </p:scale>
        <p:origin x="2532" y="13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Ledford" userId="c1908f2fdedf0da0" providerId="LiveId" clId="{6F51D56F-0EC2-411C-96EC-0D4503BCE833}"/>
    <pc:docChg chg="addSld modSld modShowInfo">
      <pc:chgData name="Doug Ledford" userId="c1908f2fdedf0da0" providerId="LiveId" clId="{6F51D56F-0EC2-411C-96EC-0D4503BCE833}" dt="2020-08-20T18:00:41.910" v="124" actId="1076"/>
      <pc:docMkLst>
        <pc:docMk/>
      </pc:docMkLst>
      <pc:sldChg chg="addSp modSp mod">
        <pc:chgData name="Doug Ledford" userId="c1908f2fdedf0da0" providerId="LiveId" clId="{6F51D56F-0EC2-411C-96EC-0D4503BCE833}" dt="2020-08-20T18:00:35.576" v="122" actId="1076"/>
        <pc:sldMkLst>
          <pc:docMk/>
          <pc:sldMk cId="394483292" sldId="345"/>
        </pc:sldMkLst>
        <pc:spChg chg="add mod">
          <ac:chgData name="Doug Ledford" userId="c1908f2fdedf0da0" providerId="LiveId" clId="{6F51D56F-0EC2-411C-96EC-0D4503BCE833}" dt="2020-08-20T18:00:35.576" v="122" actId="1076"/>
          <ac:spMkLst>
            <pc:docMk/>
            <pc:sldMk cId="394483292" sldId="345"/>
            <ac:spMk id="4" creationId="{00F267B7-333B-414F-A4F4-4917513D2895}"/>
          </ac:spMkLst>
        </pc:spChg>
      </pc:sldChg>
      <pc:sldChg chg="addSp modSp mod">
        <pc:chgData name="Doug Ledford" userId="c1908f2fdedf0da0" providerId="LiveId" clId="{6F51D56F-0EC2-411C-96EC-0D4503BCE833}" dt="2020-08-20T18:00:41.910" v="124" actId="1076"/>
        <pc:sldMkLst>
          <pc:docMk/>
          <pc:sldMk cId="3688959024" sldId="349"/>
        </pc:sldMkLst>
        <pc:spChg chg="add mod">
          <ac:chgData name="Doug Ledford" userId="c1908f2fdedf0da0" providerId="LiveId" clId="{6F51D56F-0EC2-411C-96EC-0D4503BCE833}" dt="2020-08-20T18:00:41.910" v="124" actId="1076"/>
          <ac:spMkLst>
            <pc:docMk/>
            <pc:sldMk cId="3688959024" sldId="349"/>
            <ac:spMk id="4" creationId="{E8D57131-FD42-4BC9-9A6D-4B5EC9C17D57}"/>
          </ac:spMkLst>
        </pc:spChg>
      </pc:sldChg>
      <pc:sldChg chg="modSp add mod">
        <pc:chgData name="Doug Ledford" userId="c1908f2fdedf0da0" providerId="LiveId" clId="{6F51D56F-0EC2-411C-96EC-0D4503BCE833}" dt="2020-08-20T17:46:44.884" v="120" actId="20577"/>
        <pc:sldMkLst>
          <pc:docMk/>
          <pc:sldMk cId="2553788116" sldId="352"/>
        </pc:sldMkLst>
        <pc:spChg chg="mod">
          <ac:chgData name="Doug Ledford" userId="c1908f2fdedf0da0" providerId="LiveId" clId="{6F51D56F-0EC2-411C-96EC-0D4503BCE833}" dt="2020-08-20T17:46:44.884" v="120" actId="20577"/>
          <ac:spMkLst>
            <pc:docMk/>
            <pc:sldMk cId="2553788116" sldId="352"/>
            <ac:spMk id="3" creationId="{00000000-0000-0000-0000-000000000000}"/>
          </ac:spMkLst>
        </pc:spChg>
      </pc:sldChg>
    </pc:docChg>
  </pc:docChgLst>
  <pc:docChgLst>
    <pc:chgData name="Doug Ledford" userId="c1908f2fdedf0da0" providerId="LiveId" clId="{C1851647-C635-43D9-BEC6-70EACE1BC423}"/>
    <pc:docChg chg="custSel delSld modSld">
      <pc:chgData name="Doug Ledford" userId="c1908f2fdedf0da0" providerId="LiveId" clId="{C1851647-C635-43D9-BEC6-70EACE1BC423}" dt="2020-09-17T17:05:58.065" v="612" actId="20577"/>
      <pc:docMkLst>
        <pc:docMk/>
      </pc:docMkLst>
      <pc:sldChg chg="modSp mod">
        <pc:chgData name="Doug Ledford" userId="c1908f2fdedf0da0" providerId="LiveId" clId="{C1851647-C635-43D9-BEC6-70EACE1BC423}" dt="2020-09-17T17:00:20.280" v="107" actId="20577"/>
        <pc:sldMkLst>
          <pc:docMk/>
          <pc:sldMk cId="0" sldId="256"/>
        </pc:sldMkLst>
        <pc:spChg chg="mod">
          <ac:chgData name="Doug Ledford" userId="c1908f2fdedf0da0" providerId="LiveId" clId="{C1851647-C635-43D9-BEC6-70EACE1BC423}" dt="2020-09-17T17:00:20.280" v="107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Doug Ledford" userId="c1908f2fdedf0da0" providerId="LiveId" clId="{C1851647-C635-43D9-BEC6-70EACE1BC423}" dt="2020-09-17T16:59:47.344" v="22" actId="20577"/>
          <ac:spMkLst>
            <pc:docMk/>
            <pc:sldMk cId="0" sldId="256"/>
            <ac:spMk id="3075" creationId="{00000000-0000-0000-0000-000000000000}"/>
          </ac:spMkLst>
        </pc:spChg>
      </pc:sldChg>
      <pc:sldChg chg="modSp mod">
        <pc:chgData name="Doug Ledford" userId="c1908f2fdedf0da0" providerId="LiveId" clId="{C1851647-C635-43D9-BEC6-70EACE1BC423}" dt="2020-09-17T17:02:17.368" v="379" actId="20577"/>
        <pc:sldMkLst>
          <pc:docMk/>
          <pc:sldMk cId="394483292" sldId="345"/>
        </pc:sldMkLst>
        <pc:spChg chg="mod">
          <ac:chgData name="Doug Ledford" userId="c1908f2fdedf0da0" providerId="LiveId" clId="{C1851647-C635-43D9-BEC6-70EACE1BC423}" dt="2020-09-17T16:59:35.134" v="7" actId="20577"/>
          <ac:spMkLst>
            <pc:docMk/>
            <pc:sldMk cId="394483292" sldId="345"/>
            <ac:spMk id="2" creationId="{00000000-0000-0000-0000-000000000000}"/>
          </ac:spMkLst>
        </pc:spChg>
        <pc:spChg chg="mod">
          <ac:chgData name="Doug Ledford" userId="c1908f2fdedf0da0" providerId="LiveId" clId="{C1851647-C635-43D9-BEC6-70EACE1BC423}" dt="2020-09-17T17:02:17.368" v="379" actId="20577"/>
          <ac:spMkLst>
            <pc:docMk/>
            <pc:sldMk cId="394483292" sldId="345"/>
            <ac:spMk id="3" creationId="{00000000-0000-0000-0000-000000000000}"/>
          </ac:spMkLst>
        </pc:spChg>
        <pc:spChg chg="mod">
          <ac:chgData name="Doug Ledford" userId="c1908f2fdedf0da0" providerId="LiveId" clId="{C1851647-C635-43D9-BEC6-70EACE1BC423}" dt="2020-09-17T17:00:57.064" v="169" actId="20577"/>
          <ac:spMkLst>
            <pc:docMk/>
            <pc:sldMk cId="394483292" sldId="345"/>
            <ac:spMk id="4" creationId="{00F267B7-333B-414F-A4F4-4917513D2895}"/>
          </ac:spMkLst>
        </pc:spChg>
      </pc:sldChg>
      <pc:sldChg chg="modSp mod">
        <pc:chgData name="Doug Ledford" userId="c1908f2fdedf0da0" providerId="LiveId" clId="{C1851647-C635-43D9-BEC6-70EACE1BC423}" dt="2020-09-17T17:05:58.065" v="612" actId="20577"/>
        <pc:sldMkLst>
          <pc:docMk/>
          <pc:sldMk cId="3688959024" sldId="349"/>
        </pc:sldMkLst>
        <pc:spChg chg="mod">
          <ac:chgData name="Doug Ledford" userId="c1908f2fdedf0da0" providerId="LiveId" clId="{C1851647-C635-43D9-BEC6-70EACE1BC423}" dt="2020-09-17T17:03:02.458" v="390" actId="20577"/>
          <ac:spMkLst>
            <pc:docMk/>
            <pc:sldMk cId="3688959024" sldId="349"/>
            <ac:spMk id="2" creationId="{00000000-0000-0000-0000-000000000000}"/>
          </ac:spMkLst>
        </pc:spChg>
        <pc:spChg chg="mod">
          <ac:chgData name="Doug Ledford" userId="c1908f2fdedf0da0" providerId="LiveId" clId="{C1851647-C635-43D9-BEC6-70EACE1BC423}" dt="2020-09-17T17:04:39.712" v="550" actId="20577"/>
          <ac:spMkLst>
            <pc:docMk/>
            <pc:sldMk cId="3688959024" sldId="349"/>
            <ac:spMk id="3" creationId="{00000000-0000-0000-0000-000000000000}"/>
          </ac:spMkLst>
        </pc:spChg>
        <pc:spChg chg="mod">
          <ac:chgData name="Doug Ledford" userId="c1908f2fdedf0da0" providerId="LiveId" clId="{C1851647-C635-43D9-BEC6-70EACE1BC423}" dt="2020-09-17T17:05:58.065" v="612" actId="20577"/>
          <ac:spMkLst>
            <pc:docMk/>
            <pc:sldMk cId="3688959024" sldId="349"/>
            <ac:spMk id="4" creationId="{E8D57131-FD42-4BC9-9A6D-4B5EC9C17D57}"/>
          </ac:spMkLst>
        </pc:spChg>
      </pc:sldChg>
      <pc:sldChg chg="del">
        <pc:chgData name="Doug Ledford" userId="c1908f2fdedf0da0" providerId="LiveId" clId="{C1851647-C635-43D9-BEC6-70EACE1BC423}" dt="2020-09-17T17:02:45.423" v="381" actId="47"/>
        <pc:sldMkLst>
          <pc:docMk/>
          <pc:sldMk cId="2104962811" sldId="350"/>
        </pc:sldMkLst>
      </pc:sldChg>
      <pc:sldChg chg="del">
        <pc:chgData name="Doug Ledford" userId="c1908f2fdedf0da0" providerId="LiveId" clId="{C1851647-C635-43D9-BEC6-70EACE1BC423}" dt="2020-09-17T17:02:52.713" v="382" actId="47"/>
        <pc:sldMkLst>
          <pc:docMk/>
          <pc:sldMk cId="350645835" sldId="351"/>
        </pc:sldMkLst>
      </pc:sldChg>
      <pc:sldChg chg="del">
        <pc:chgData name="Doug Ledford" userId="c1908f2fdedf0da0" providerId="LiveId" clId="{C1851647-C635-43D9-BEC6-70EACE1BC423}" dt="2020-09-17T17:02:41.816" v="380" actId="47"/>
        <pc:sldMkLst>
          <pc:docMk/>
          <pc:sldMk cId="2553788116" sldId="352"/>
        </pc:sldMkLst>
      </pc:sldChg>
    </pc:docChg>
  </pc:docChgLst>
  <pc:docChgLst>
    <pc:chgData name="Doug Ledford" userId="c1908f2fdedf0da0" providerId="LiveId" clId="{34EFE3A4-5A87-4BC7-B96C-471099072068}"/>
    <pc:docChg chg="custSel delSld modSld">
      <pc:chgData name="Doug Ledford" userId="c1908f2fdedf0da0" providerId="LiveId" clId="{34EFE3A4-5A87-4BC7-B96C-471099072068}" dt="2020-09-17T17:41:37.215" v="252" actId="20577"/>
      <pc:docMkLst>
        <pc:docMk/>
      </pc:docMkLst>
      <pc:sldChg chg="modSp mod">
        <pc:chgData name="Doug Ledford" userId="c1908f2fdedf0da0" providerId="LiveId" clId="{34EFE3A4-5A87-4BC7-B96C-471099072068}" dt="2020-09-17T17:33:35.410" v="67" actId="20577"/>
        <pc:sldMkLst>
          <pc:docMk/>
          <pc:sldMk cId="0" sldId="256"/>
        </pc:sldMkLst>
        <pc:spChg chg="mod">
          <ac:chgData name="Doug Ledford" userId="c1908f2fdedf0da0" providerId="LiveId" clId="{34EFE3A4-5A87-4BC7-B96C-471099072068}" dt="2020-09-17T17:33:35.410" v="6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Doug Ledford" userId="c1908f2fdedf0da0" providerId="LiveId" clId="{34EFE3A4-5A87-4BC7-B96C-471099072068}" dt="2020-09-17T17:41:37.215" v="252" actId="20577"/>
        <pc:sldMkLst>
          <pc:docMk/>
          <pc:sldMk cId="394483292" sldId="345"/>
        </pc:sldMkLst>
        <pc:spChg chg="mod">
          <ac:chgData name="Doug Ledford" userId="c1908f2fdedf0da0" providerId="LiveId" clId="{34EFE3A4-5A87-4BC7-B96C-471099072068}" dt="2020-09-17T17:34:36.226" v="213" actId="20577"/>
          <ac:spMkLst>
            <pc:docMk/>
            <pc:sldMk cId="394483292" sldId="345"/>
            <ac:spMk id="3" creationId="{00000000-0000-0000-0000-000000000000}"/>
          </ac:spMkLst>
        </pc:spChg>
        <pc:spChg chg="mod">
          <ac:chgData name="Doug Ledford" userId="c1908f2fdedf0da0" providerId="LiveId" clId="{34EFE3A4-5A87-4BC7-B96C-471099072068}" dt="2020-09-17T17:41:37.215" v="252" actId="20577"/>
          <ac:spMkLst>
            <pc:docMk/>
            <pc:sldMk cId="394483292" sldId="345"/>
            <ac:spMk id="4" creationId="{00F267B7-333B-414F-A4F4-4917513D2895}"/>
          </ac:spMkLst>
        </pc:spChg>
      </pc:sldChg>
      <pc:sldChg chg="del">
        <pc:chgData name="Doug Ledford" userId="c1908f2fdedf0da0" providerId="LiveId" clId="{34EFE3A4-5A87-4BC7-B96C-471099072068}" dt="2020-09-17T17:34:48.224" v="214" actId="2696"/>
        <pc:sldMkLst>
          <pc:docMk/>
          <pc:sldMk cId="3688959024" sldId="3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9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pitchFamily="34" charset="0"/>
                <a:cs typeface="Arial" pitchFamily="34" charset="0"/>
              </a:rPr>
              <a:t>Motion to Extend the review period of the Bylaws and IPR policy by two weeks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solidFill>
                  <a:srgbClr val="005195"/>
                </a:solidFill>
                <a:latin typeface="Arial" pitchFamily="34" charset="0"/>
                <a:cs typeface="Arial" pitchFamily="34" charset="0"/>
              </a:rPr>
              <a:t>September 17,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Red Hat/IBM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Proposal to approve extending the review period of the new proposed Bylaws and IPR Policy that was set to expire on 9/17/2020 by two weeks to 10/1/2020.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F267B7-333B-414F-A4F4-4917513D2895}"/>
              </a:ext>
            </a:extLst>
          </p:cNvPr>
          <p:cNvSpPr txBox="1"/>
          <p:nvPr/>
        </p:nvSpPr>
        <p:spPr>
          <a:xfrm>
            <a:off x="3171190" y="5177135"/>
            <a:ext cx="3628879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Results of vote held on 9/17/2020:</a:t>
            </a:r>
          </a:p>
          <a:p>
            <a:r>
              <a:rPr lang="en-US" dirty="0"/>
              <a:t>With a quorum of directors present,</a:t>
            </a:r>
          </a:p>
          <a:p>
            <a:r>
              <a:rPr lang="en-US" dirty="0"/>
              <a:t>Approved by </a:t>
            </a:r>
            <a:r>
              <a:rPr lang="en-US"/>
              <a:t>unanimous acclamation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8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35230</TotalTime>
  <Words>75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Motion to Extend the review period of the Bylaws and IPR policy by two weeks</vt:lpstr>
      <vt:lpstr>Motion : Red Hat/IBM</vt:lpstr>
      <vt:lpstr>Thank You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Doug Ledford</cp:lastModifiedBy>
  <cp:revision>240</cp:revision>
  <dcterms:created xsi:type="dcterms:W3CDTF">2013-03-28T19:36:05Z</dcterms:created>
  <dcterms:modified xsi:type="dcterms:W3CDTF">2020-09-17T17:41:56Z</dcterms:modified>
</cp:coreProperties>
</file>