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2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95"/>
    <a:srgbClr val="E55302"/>
    <a:srgbClr val="6D6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51D56F-0EC2-411C-96EC-0D4503BCE833}" v="1" dt="2020-08-20T17:45:40.9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52" autoAdjust="0"/>
    <p:restoredTop sz="83143" autoAdjust="0"/>
  </p:normalViewPr>
  <p:slideViewPr>
    <p:cSldViewPr snapToGrid="0">
      <p:cViewPr varScale="1">
        <p:scale>
          <a:sx n="163" d="100"/>
          <a:sy n="163" d="100"/>
        </p:scale>
        <p:origin x="5520" y="150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 Ledford" userId="c1908f2fdedf0da0" providerId="LiveId" clId="{6F51D56F-0EC2-411C-96EC-0D4503BCE833}"/>
    <pc:docChg chg="addSld modSld modShowInfo">
      <pc:chgData name="Doug Ledford" userId="c1908f2fdedf0da0" providerId="LiveId" clId="{6F51D56F-0EC2-411C-96EC-0D4503BCE833}" dt="2020-08-20T17:46:44.884" v="120" actId="20577"/>
      <pc:docMkLst>
        <pc:docMk/>
      </pc:docMkLst>
      <pc:sldChg chg="modSp add mod">
        <pc:chgData name="Doug Ledford" userId="c1908f2fdedf0da0" providerId="LiveId" clId="{6F51D56F-0EC2-411C-96EC-0D4503BCE833}" dt="2020-08-20T17:46:44.884" v="120" actId="20577"/>
        <pc:sldMkLst>
          <pc:docMk/>
          <pc:sldMk cId="2553788116" sldId="352"/>
        </pc:sldMkLst>
        <pc:spChg chg="mod">
          <ac:chgData name="Doug Ledford" userId="c1908f2fdedf0da0" providerId="LiveId" clId="{6F51D56F-0EC2-411C-96EC-0D4503BCE833}" dt="2020-08-20T17:46:44.884" v="120" actId="20577"/>
          <ac:spMkLst>
            <pc:docMk/>
            <pc:sldMk cId="2553788116" sldId="352"/>
            <ac:spMk id="3" creationId="{00000000-0000-0000-0000-000000000000}"/>
          </ac:spMkLst>
        </pc:spChg>
      </pc:sldChg>
    </pc:docChg>
  </pc:docChgLst>
  <pc:docChgLst>
    <pc:chgData name="Doug Ledford" userId="c1908f2fdedf0da0" providerId="LiveId" clId="{97BAE6B6-6D4D-43D5-9360-68AE0D1B4771}"/>
    <pc:docChg chg="delSld modSld">
      <pc:chgData name="Doug Ledford" userId="c1908f2fdedf0da0" providerId="LiveId" clId="{97BAE6B6-6D4D-43D5-9360-68AE0D1B4771}" dt="2020-08-20T17:59:33.721" v="12" actId="20577"/>
      <pc:docMkLst>
        <pc:docMk/>
      </pc:docMkLst>
      <pc:sldChg chg="del">
        <pc:chgData name="Doug Ledford" userId="c1908f2fdedf0da0" providerId="LiveId" clId="{97BAE6B6-6D4D-43D5-9360-68AE0D1B4771}" dt="2020-08-20T17:57:39.055" v="0" actId="47"/>
        <pc:sldMkLst>
          <pc:docMk/>
          <pc:sldMk cId="0" sldId="256"/>
        </pc:sldMkLst>
      </pc:sldChg>
      <pc:sldChg chg="del">
        <pc:chgData name="Doug Ledford" userId="c1908f2fdedf0da0" providerId="LiveId" clId="{97BAE6B6-6D4D-43D5-9360-68AE0D1B4771}" dt="2020-08-20T17:57:44.478" v="5" actId="47"/>
        <pc:sldMkLst>
          <pc:docMk/>
          <pc:sldMk cId="2187373104" sldId="262"/>
        </pc:sldMkLst>
      </pc:sldChg>
      <pc:sldChg chg="del">
        <pc:chgData name="Doug Ledford" userId="c1908f2fdedf0da0" providerId="LiveId" clId="{97BAE6B6-6D4D-43D5-9360-68AE0D1B4771}" dt="2020-08-20T17:57:40.756" v="1" actId="47"/>
        <pc:sldMkLst>
          <pc:docMk/>
          <pc:sldMk cId="394483292" sldId="345"/>
        </pc:sldMkLst>
      </pc:sldChg>
      <pc:sldChg chg="del">
        <pc:chgData name="Doug Ledford" userId="c1908f2fdedf0da0" providerId="LiveId" clId="{97BAE6B6-6D4D-43D5-9360-68AE0D1B4771}" dt="2020-08-20T17:57:41.633" v="2" actId="47"/>
        <pc:sldMkLst>
          <pc:docMk/>
          <pc:sldMk cId="3688959024" sldId="349"/>
        </pc:sldMkLst>
      </pc:sldChg>
      <pc:sldChg chg="del">
        <pc:chgData name="Doug Ledford" userId="c1908f2fdedf0da0" providerId="LiveId" clId="{97BAE6B6-6D4D-43D5-9360-68AE0D1B4771}" dt="2020-08-20T17:57:42.936" v="3" actId="47"/>
        <pc:sldMkLst>
          <pc:docMk/>
          <pc:sldMk cId="2104962811" sldId="350"/>
        </pc:sldMkLst>
      </pc:sldChg>
      <pc:sldChg chg="del">
        <pc:chgData name="Doug Ledford" userId="c1908f2fdedf0da0" providerId="LiveId" clId="{97BAE6B6-6D4D-43D5-9360-68AE0D1B4771}" dt="2020-08-20T17:57:43.679" v="4" actId="47"/>
        <pc:sldMkLst>
          <pc:docMk/>
          <pc:sldMk cId="350645835" sldId="351"/>
        </pc:sldMkLst>
      </pc:sldChg>
      <pc:sldChg chg="addSp modSp mod">
        <pc:chgData name="Doug Ledford" userId="c1908f2fdedf0da0" providerId="LiveId" clId="{97BAE6B6-6D4D-43D5-9360-68AE0D1B4771}" dt="2020-08-20T17:59:33.721" v="12" actId="20577"/>
        <pc:sldMkLst>
          <pc:docMk/>
          <pc:sldMk cId="2553788116" sldId="352"/>
        </pc:sldMkLst>
        <pc:spChg chg="add mod">
          <ac:chgData name="Doug Ledford" userId="c1908f2fdedf0da0" providerId="LiveId" clId="{97BAE6B6-6D4D-43D5-9360-68AE0D1B4771}" dt="2020-08-20T17:59:33.721" v="12" actId="20577"/>
          <ac:spMkLst>
            <pc:docMk/>
            <pc:sldMk cId="2553788116" sldId="352"/>
            <ac:spMk id="4" creationId="{A2377007-D7EB-4923-8849-B3DAF7C114B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8/20/2020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96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2F87-45F0-469B-9E6A-02ABE28F30A6}" type="datetime1">
              <a:rPr lang="en-US" smtClean="0"/>
              <a:pPr>
                <a:defRPr/>
              </a:pPr>
              <a:t>8/20/2020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9411F-985C-4C31-9366-848682A48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77E0-2B9A-477C-8614-8107AC108362}" type="datetime1">
              <a:rPr lang="en-US" smtClean="0"/>
              <a:pPr>
                <a:defRPr/>
              </a:pPr>
              <a:t>8/20/2020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F3D4E-2216-48EB-BA95-E88146438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ECBD-0854-4558-8128-56022CA12F25}" type="datetime1">
              <a:rPr lang="en-US" smtClean="0"/>
              <a:pPr>
                <a:defRPr/>
              </a:pPr>
              <a:t>8/20/2020</a:t>
            </a:fld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66A82-48DF-4DE4-B1EE-CA941DA51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E2CFA-6F6E-4AA4-BF45-4885A711FEAB}" type="datetime1">
              <a:rPr lang="en-US" smtClean="0"/>
              <a:pPr>
                <a:defRPr/>
              </a:pPr>
              <a:t>8/20/2020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3EDDD-BBBD-49BF-8DB8-2A7972CE8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2195-B412-454A-99E2-039A434A0AAE}" type="datetime1">
              <a:rPr lang="en-US" smtClean="0"/>
              <a:pPr>
                <a:defRPr/>
              </a:pPr>
              <a:t>8/20/2020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492E-C288-45D3-BAC0-3385B67DD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342" y="4148421"/>
            <a:ext cx="2281506" cy="2281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667000"/>
            <a:ext cx="8229600" cy="1546225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69E7D043-3D71-4B64-8BFF-57BD2433C0BB}" type="datetime1">
              <a:rPr lang="en-US" smtClean="0"/>
              <a:pPr>
                <a:defRPr/>
              </a:pPr>
              <a:t>8/20/2020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ISC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F7B81D13-1DB3-4B73-9678-C02305331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: IBM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Approve the nomination of Tatyana </a:t>
            </a:r>
            <a:r>
              <a:rPr lang="en-US" sz="2400" dirty="0" err="1"/>
              <a:t>Nikolova</a:t>
            </a:r>
            <a:r>
              <a:rPr lang="en-US" sz="2400" dirty="0"/>
              <a:t> and Doug Ledford as Co-Chairs of the FSDP Working Group. 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377007-D7EB-4923-8849-B3DAF7C114BA}"/>
              </a:ext>
            </a:extLst>
          </p:cNvPr>
          <p:cNvSpPr txBox="1"/>
          <p:nvPr/>
        </p:nvSpPr>
        <p:spPr>
          <a:xfrm>
            <a:off x="1746836" y="2967335"/>
            <a:ext cx="5650329" cy="9233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Results of vote held on 8/20/2020:</a:t>
            </a:r>
          </a:p>
          <a:p>
            <a:r>
              <a:rPr lang="en-US" dirty="0"/>
              <a:t>With a quorum of directors present,</a:t>
            </a:r>
          </a:p>
          <a:p>
            <a:r>
              <a:rPr lang="en-US" dirty="0"/>
              <a:t>unanimous approval was given from the present directors.</a:t>
            </a:r>
          </a:p>
        </p:txBody>
      </p:sp>
    </p:spTree>
    <p:extLst>
      <p:ext uri="{BB962C8B-B14F-4D97-AF65-F5344CB8AC3E}">
        <p14:creationId xmlns:p14="http://schemas.microsoft.com/office/powerpoint/2010/main" val="2553788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35215</TotalTime>
  <Words>45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Motion : IBM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Doug Ledford</cp:lastModifiedBy>
  <cp:revision>240</cp:revision>
  <dcterms:created xsi:type="dcterms:W3CDTF">2013-03-28T19:36:05Z</dcterms:created>
  <dcterms:modified xsi:type="dcterms:W3CDTF">2020-08-20T17:59:41Z</dcterms:modified>
</cp:coreProperties>
</file>