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5" r:id="rId3"/>
    <p:sldId id="349" r:id="rId4"/>
    <p:sldId id="262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5"/>
    <a:srgbClr val="E55302"/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851647-C635-43D9-BEC6-70EACE1BC423}" v="2" dt="2020-09-17T17:04:33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2" autoAdjust="0"/>
    <p:restoredTop sz="83143" autoAdjust="0"/>
  </p:normalViewPr>
  <p:slideViewPr>
    <p:cSldViewPr snapToGrid="0">
      <p:cViewPr varScale="1">
        <p:scale>
          <a:sx n="148" d="100"/>
          <a:sy n="148" d="100"/>
        </p:scale>
        <p:origin x="2532" y="132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Ledford" userId="c1908f2fdedf0da0" providerId="LiveId" clId="{6F51D56F-0EC2-411C-96EC-0D4503BCE833}"/>
    <pc:docChg chg="addSld modSld modShowInfo">
      <pc:chgData name="Doug Ledford" userId="c1908f2fdedf0da0" providerId="LiveId" clId="{6F51D56F-0EC2-411C-96EC-0D4503BCE833}" dt="2020-08-20T18:00:41.910" v="124" actId="1076"/>
      <pc:docMkLst>
        <pc:docMk/>
      </pc:docMkLst>
      <pc:sldChg chg="addSp modSp mod">
        <pc:chgData name="Doug Ledford" userId="c1908f2fdedf0da0" providerId="LiveId" clId="{6F51D56F-0EC2-411C-96EC-0D4503BCE833}" dt="2020-08-20T18:00:35.576" v="122" actId="1076"/>
        <pc:sldMkLst>
          <pc:docMk/>
          <pc:sldMk cId="394483292" sldId="345"/>
        </pc:sldMkLst>
        <pc:spChg chg="add mod">
          <ac:chgData name="Doug Ledford" userId="c1908f2fdedf0da0" providerId="LiveId" clId="{6F51D56F-0EC2-411C-96EC-0D4503BCE833}" dt="2020-08-20T18:00:35.576" v="122" actId="1076"/>
          <ac:spMkLst>
            <pc:docMk/>
            <pc:sldMk cId="394483292" sldId="345"/>
            <ac:spMk id="4" creationId="{00F267B7-333B-414F-A4F4-4917513D2895}"/>
          </ac:spMkLst>
        </pc:spChg>
      </pc:sldChg>
      <pc:sldChg chg="addSp modSp mod">
        <pc:chgData name="Doug Ledford" userId="c1908f2fdedf0da0" providerId="LiveId" clId="{6F51D56F-0EC2-411C-96EC-0D4503BCE833}" dt="2020-08-20T18:00:41.910" v="124" actId="1076"/>
        <pc:sldMkLst>
          <pc:docMk/>
          <pc:sldMk cId="3688959024" sldId="349"/>
        </pc:sldMkLst>
        <pc:spChg chg="add mod">
          <ac:chgData name="Doug Ledford" userId="c1908f2fdedf0da0" providerId="LiveId" clId="{6F51D56F-0EC2-411C-96EC-0D4503BCE833}" dt="2020-08-20T18:00:41.910" v="124" actId="1076"/>
          <ac:spMkLst>
            <pc:docMk/>
            <pc:sldMk cId="3688959024" sldId="349"/>
            <ac:spMk id="4" creationId="{E8D57131-FD42-4BC9-9A6D-4B5EC9C17D57}"/>
          </ac:spMkLst>
        </pc:spChg>
      </pc:sldChg>
      <pc:sldChg chg="modSp add mod">
        <pc:chgData name="Doug Ledford" userId="c1908f2fdedf0da0" providerId="LiveId" clId="{6F51D56F-0EC2-411C-96EC-0D4503BCE833}" dt="2020-08-20T17:46:44.884" v="120" actId="20577"/>
        <pc:sldMkLst>
          <pc:docMk/>
          <pc:sldMk cId="2553788116" sldId="352"/>
        </pc:sldMkLst>
        <pc:spChg chg="mod">
          <ac:chgData name="Doug Ledford" userId="c1908f2fdedf0da0" providerId="LiveId" clId="{6F51D56F-0EC2-411C-96EC-0D4503BCE833}" dt="2020-08-20T17:46:44.884" v="120" actId="20577"/>
          <ac:spMkLst>
            <pc:docMk/>
            <pc:sldMk cId="2553788116" sldId="352"/>
            <ac:spMk id="3" creationId="{00000000-0000-0000-0000-000000000000}"/>
          </ac:spMkLst>
        </pc:spChg>
      </pc:sldChg>
    </pc:docChg>
  </pc:docChgLst>
  <pc:docChgLst>
    <pc:chgData name="Doug Ledford" userId="c1908f2fdedf0da0" providerId="LiveId" clId="{C1851647-C635-43D9-BEC6-70EACE1BC423}"/>
    <pc:docChg chg="custSel delSld modSld">
      <pc:chgData name="Doug Ledford" userId="c1908f2fdedf0da0" providerId="LiveId" clId="{C1851647-C635-43D9-BEC6-70EACE1BC423}" dt="2020-09-17T18:09:33.427" v="657" actId="20577"/>
      <pc:docMkLst>
        <pc:docMk/>
      </pc:docMkLst>
      <pc:sldChg chg="modSp mod">
        <pc:chgData name="Doug Ledford" userId="c1908f2fdedf0da0" providerId="LiveId" clId="{C1851647-C635-43D9-BEC6-70EACE1BC423}" dt="2020-09-17T17:00:20.280" v="107" actId="20577"/>
        <pc:sldMkLst>
          <pc:docMk/>
          <pc:sldMk cId="0" sldId="256"/>
        </pc:sldMkLst>
        <pc:spChg chg="mod">
          <ac:chgData name="Doug Ledford" userId="c1908f2fdedf0da0" providerId="LiveId" clId="{C1851647-C635-43D9-BEC6-70EACE1BC423}" dt="2020-09-17T17:00:20.280" v="107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Doug Ledford" userId="c1908f2fdedf0da0" providerId="LiveId" clId="{C1851647-C635-43D9-BEC6-70EACE1BC423}" dt="2020-09-17T16:59:47.344" v="22" actId="20577"/>
          <ac:spMkLst>
            <pc:docMk/>
            <pc:sldMk cId="0" sldId="256"/>
            <ac:spMk id="3075" creationId="{00000000-0000-0000-0000-000000000000}"/>
          </ac:spMkLst>
        </pc:spChg>
      </pc:sldChg>
      <pc:sldChg chg="modSp mod">
        <pc:chgData name="Doug Ledford" userId="c1908f2fdedf0da0" providerId="LiveId" clId="{C1851647-C635-43D9-BEC6-70EACE1BC423}" dt="2020-09-17T18:08:40.761" v="641" actId="20577"/>
        <pc:sldMkLst>
          <pc:docMk/>
          <pc:sldMk cId="394483292" sldId="345"/>
        </pc:sldMkLst>
        <pc:spChg chg="mod">
          <ac:chgData name="Doug Ledford" userId="c1908f2fdedf0da0" providerId="LiveId" clId="{C1851647-C635-43D9-BEC6-70EACE1BC423}" dt="2020-09-17T16:59:35.134" v="7" actId="20577"/>
          <ac:spMkLst>
            <pc:docMk/>
            <pc:sldMk cId="394483292" sldId="345"/>
            <ac:spMk id="2" creationId="{00000000-0000-0000-0000-000000000000}"/>
          </ac:spMkLst>
        </pc:spChg>
        <pc:spChg chg="mod">
          <ac:chgData name="Doug Ledford" userId="c1908f2fdedf0da0" providerId="LiveId" clId="{C1851647-C635-43D9-BEC6-70EACE1BC423}" dt="2020-09-17T17:02:17.368" v="379" actId="20577"/>
          <ac:spMkLst>
            <pc:docMk/>
            <pc:sldMk cId="394483292" sldId="345"/>
            <ac:spMk id="3" creationId="{00000000-0000-0000-0000-000000000000}"/>
          </ac:spMkLst>
        </pc:spChg>
        <pc:spChg chg="mod">
          <ac:chgData name="Doug Ledford" userId="c1908f2fdedf0da0" providerId="LiveId" clId="{C1851647-C635-43D9-BEC6-70EACE1BC423}" dt="2020-09-17T18:08:40.761" v="641" actId="20577"/>
          <ac:spMkLst>
            <pc:docMk/>
            <pc:sldMk cId="394483292" sldId="345"/>
            <ac:spMk id="4" creationId="{00F267B7-333B-414F-A4F4-4917513D2895}"/>
          </ac:spMkLst>
        </pc:spChg>
      </pc:sldChg>
      <pc:sldChg chg="modSp mod">
        <pc:chgData name="Doug Ledford" userId="c1908f2fdedf0da0" providerId="LiveId" clId="{C1851647-C635-43D9-BEC6-70EACE1BC423}" dt="2020-09-17T18:09:33.427" v="657" actId="20577"/>
        <pc:sldMkLst>
          <pc:docMk/>
          <pc:sldMk cId="3688959024" sldId="349"/>
        </pc:sldMkLst>
        <pc:spChg chg="mod">
          <ac:chgData name="Doug Ledford" userId="c1908f2fdedf0da0" providerId="LiveId" clId="{C1851647-C635-43D9-BEC6-70EACE1BC423}" dt="2020-09-17T17:03:02.458" v="390" actId="20577"/>
          <ac:spMkLst>
            <pc:docMk/>
            <pc:sldMk cId="3688959024" sldId="349"/>
            <ac:spMk id="2" creationId="{00000000-0000-0000-0000-000000000000}"/>
          </ac:spMkLst>
        </pc:spChg>
        <pc:spChg chg="mod">
          <ac:chgData name="Doug Ledford" userId="c1908f2fdedf0da0" providerId="LiveId" clId="{C1851647-C635-43D9-BEC6-70EACE1BC423}" dt="2020-09-17T17:04:39.712" v="550" actId="20577"/>
          <ac:spMkLst>
            <pc:docMk/>
            <pc:sldMk cId="3688959024" sldId="349"/>
            <ac:spMk id="3" creationId="{00000000-0000-0000-0000-000000000000}"/>
          </ac:spMkLst>
        </pc:spChg>
        <pc:spChg chg="mod">
          <ac:chgData name="Doug Ledford" userId="c1908f2fdedf0da0" providerId="LiveId" clId="{C1851647-C635-43D9-BEC6-70EACE1BC423}" dt="2020-09-17T18:09:33.427" v="657" actId="20577"/>
          <ac:spMkLst>
            <pc:docMk/>
            <pc:sldMk cId="3688959024" sldId="349"/>
            <ac:spMk id="4" creationId="{E8D57131-FD42-4BC9-9A6D-4B5EC9C17D57}"/>
          </ac:spMkLst>
        </pc:spChg>
      </pc:sldChg>
      <pc:sldChg chg="del">
        <pc:chgData name="Doug Ledford" userId="c1908f2fdedf0da0" providerId="LiveId" clId="{C1851647-C635-43D9-BEC6-70EACE1BC423}" dt="2020-09-17T17:02:45.423" v="381" actId="47"/>
        <pc:sldMkLst>
          <pc:docMk/>
          <pc:sldMk cId="2104962811" sldId="350"/>
        </pc:sldMkLst>
      </pc:sldChg>
      <pc:sldChg chg="del">
        <pc:chgData name="Doug Ledford" userId="c1908f2fdedf0da0" providerId="LiveId" clId="{C1851647-C635-43D9-BEC6-70EACE1BC423}" dt="2020-09-17T17:02:52.713" v="382" actId="47"/>
        <pc:sldMkLst>
          <pc:docMk/>
          <pc:sldMk cId="350645835" sldId="351"/>
        </pc:sldMkLst>
      </pc:sldChg>
      <pc:sldChg chg="del">
        <pc:chgData name="Doug Ledford" userId="c1908f2fdedf0da0" providerId="LiveId" clId="{C1851647-C635-43D9-BEC6-70EACE1BC423}" dt="2020-09-17T17:02:41.816" v="380" actId="47"/>
        <pc:sldMkLst>
          <pc:docMk/>
          <pc:sldMk cId="2553788116" sldId="35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9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5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2F87-45F0-469B-9E6A-02ABE28F30A6}" type="datetime1">
              <a:rPr lang="en-US" smtClean="0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411F-985C-4C31-9366-848682A4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77E0-2B9A-477C-8614-8107AC108362}" type="datetime1">
              <a:rPr lang="en-US" smtClean="0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3D4E-2216-48EB-BA95-E881464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ECBD-0854-4558-8128-56022CA12F25}" type="datetime1">
              <a:rPr lang="en-US" smtClean="0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A82-48DF-4DE4-B1EE-CA941DA5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2CFA-6F6E-4AA4-BF45-4885A711FEAB}" type="datetime1">
              <a:rPr lang="en-US" smtClean="0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DDD-BBBD-49BF-8DB8-2A7972CE8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195-B412-454A-99E2-039A434A0AAE}" type="datetime1">
              <a:rPr lang="en-US" smtClean="0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492E-C288-45D3-BAC0-3385B67DD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42" y="4148421"/>
            <a:ext cx="2281506" cy="22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67000"/>
            <a:ext cx="8229600" cy="1546225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69E7D043-3D71-4B64-8BFF-57BD2433C0BB}" type="datetime1">
              <a:rPr lang="en-US" smtClean="0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F7B81D13-1DB3-4B73-9678-C0230533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enFabrics/fsdp_doc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enFabrics/fsdp_doc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896611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pitchFamily="34" charset="0"/>
                <a:cs typeface="Arial" pitchFamily="34" charset="0"/>
              </a:rPr>
              <a:t>Motion to Adopt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Github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repo for collaborative FSDP Docs and license content under CC-BY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69123" y="4677508"/>
            <a:ext cx="66294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solidFill>
                  <a:srgbClr val="005195"/>
                </a:solidFill>
                <a:latin typeface="Arial" pitchFamily="34" charset="0"/>
                <a:cs typeface="Arial" pitchFamily="34" charset="0"/>
              </a:rPr>
              <a:t>September 17,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: Red Hat/IBM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Proposal to approve </a:t>
            </a:r>
            <a:r>
              <a:rPr lang="en-US" sz="2400" dirty="0">
                <a:hlinkClick r:id="rId3"/>
              </a:rPr>
              <a:t>https://github.com/OpenFabrics/fsdp_docs</a:t>
            </a:r>
            <a:r>
              <a:rPr lang="en-US" sz="2400" dirty="0"/>
              <a:t> as a shared document repository for “as-built” documents around the FSDP cluster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F267B7-333B-414F-A4F4-4917513D2895}"/>
              </a:ext>
            </a:extLst>
          </p:cNvPr>
          <p:cNvSpPr txBox="1"/>
          <p:nvPr/>
        </p:nvSpPr>
        <p:spPr>
          <a:xfrm>
            <a:off x="3171190" y="5177135"/>
            <a:ext cx="3628879" cy="923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Results of vote held on 9/17/2020:</a:t>
            </a:r>
          </a:p>
          <a:p>
            <a:r>
              <a:rPr lang="en-US" dirty="0"/>
              <a:t>With a quorum of directors present,</a:t>
            </a:r>
          </a:p>
          <a:p>
            <a:r>
              <a:rPr lang="en-US" dirty="0"/>
              <a:t>Approved unanimously</a:t>
            </a:r>
          </a:p>
        </p:txBody>
      </p:sp>
    </p:spTree>
    <p:extLst>
      <p:ext uri="{BB962C8B-B14F-4D97-AF65-F5344CB8AC3E}">
        <p14:creationId xmlns:p14="http://schemas.microsoft.com/office/powerpoint/2010/main" val="39448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: Red Hat/IBM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Proposal to approve Creative Commons Attribution 4.0 International as the copyright license on the </a:t>
            </a:r>
            <a:r>
              <a:rPr lang="en-US" sz="2400" dirty="0">
                <a:hlinkClick r:id="rId3"/>
              </a:rPr>
              <a:t>https://github.com/OpenFabrics/fsdp_docs</a:t>
            </a:r>
            <a:r>
              <a:rPr lang="en-US" sz="2400" dirty="0"/>
              <a:t> repo (CC-BY)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D57131-FD42-4BC9-9A6D-4B5EC9C17D57}"/>
              </a:ext>
            </a:extLst>
          </p:cNvPr>
          <p:cNvSpPr txBox="1"/>
          <p:nvPr/>
        </p:nvSpPr>
        <p:spPr>
          <a:xfrm>
            <a:off x="3171190" y="5171273"/>
            <a:ext cx="3562257" cy="923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Results of vote held on 9/17/2020:</a:t>
            </a:r>
          </a:p>
          <a:p>
            <a:r>
              <a:rPr lang="en-US" dirty="0"/>
              <a:t>With a quorum of directors present,</a:t>
            </a:r>
          </a:p>
          <a:p>
            <a:r>
              <a:rPr lang="en-US" dirty="0"/>
              <a:t>Approved unanimously</a:t>
            </a:r>
          </a:p>
        </p:txBody>
      </p:sp>
    </p:spTree>
    <p:extLst>
      <p:ext uri="{BB962C8B-B14F-4D97-AF65-F5344CB8AC3E}">
        <p14:creationId xmlns:p14="http://schemas.microsoft.com/office/powerpoint/2010/main" val="368895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35243</TotalTime>
  <Words>125</Words>
  <Application>Microsoft Office PowerPoint</Application>
  <PresentationFormat>On-screen Show (4:3)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Motion to Adopt Github repo for collaborative FSDP Docs and license content under CC-BY</vt:lpstr>
      <vt:lpstr>Motion : Red Hat/IBM</vt:lpstr>
      <vt:lpstr>Motion : Red Hat/IBM</vt:lpstr>
      <vt:lpstr>Thank You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Doug Ledford</cp:lastModifiedBy>
  <cp:revision>240</cp:revision>
  <dcterms:created xsi:type="dcterms:W3CDTF">2013-03-28T19:36:05Z</dcterms:created>
  <dcterms:modified xsi:type="dcterms:W3CDTF">2020-09-17T18:09:38Z</dcterms:modified>
</cp:coreProperties>
</file>