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290F5-595A-4167-94C8-0C1C13478680}" v="2" dt="2020-07-16T22:05:4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s.openfabrics.org/WorkGroups/fsdpwg/FSDP%20Siting%20Options.ppt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s.openfabrics.org/WorkGroups/fsdpwg/FSDP%20Siting%20Options.ppt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the </a:t>
            </a:r>
            <a:r>
              <a:rPr lang="en-US" dirty="0" err="1"/>
              <a:t>fsdp</a:t>
            </a:r>
            <a:r>
              <a:rPr lang="en-US" dirty="0"/>
              <a:t> vendor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detailed breakdown of the benefits and disadvantages of the 5 vendors that quoted the hosting of the FSDP project is given in the </a:t>
            </a:r>
            <a:r>
              <a:rPr lang="en-US" dirty="0">
                <a:hlinkClick r:id="rId2"/>
              </a:rPr>
              <a:t>FSDP Siting Options</a:t>
            </a:r>
            <a:r>
              <a:rPr lang="en-US" dirty="0"/>
              <a:t> presentation on the OFA website.  That discussion is incorporated into this proposal by reference.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end, the XWG made its preference for a predictable budget over a risky budget with the potential to save money known, and as such UNH-IOL was considered the preferred vendor.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UNH-IOL contract costs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$25,000 per year recurring charge per rack of machines</a:t>
            </a:r>
          </a:p>
          <a:p>
            <a:pPr marL="0" indent="0">
              <a:buNone/>
            </a:pPr>
            <a:r>
              <a:rPr lang="en-US" dirty="0"/>
              <a:t>$14,000 per year recurring administration charge</a:t>
            </a:r>
          </a:p>
          <a:p>
            <a:pPr marL="0" indent="0">
              <a:buNone/>
            </a:pPr>
            <a:r>
              <a:rPr lang="en-US" dirty="0"/>
              <a:t>$5,000 setup fee per rack</a:t>
            </a:r>
          </a:p>
          <a:p>
            <a:pPr marL="0" indent="0">
              <a:buNone/>
            </a:pPr>
            <a:r>
              <a:rPr lang="en-US" dirty="0"/>
              <a:t>$44,000 total first </a:t>
            </a:r>
            <a:r>
              <a:rPr lang="en-US"/>
              <a:t>year expense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the </a:t>
            </a:r>
            <a:r>
              <a:rPr lang="en-US" dirty="0" err="1"/>
              <a:t>fsdp</a:t>
            </a:r>
            <a:r>
              <a:rPr lang="en-US" dirty="0"/>
              <a:t> vendor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Approve the selection of UNH-IOL as the vendor for hosting the FSDP and as the vendor for maintaining the beaker system server (as per </a:t>
            </a:r>
            <a:r>
              <a:rPr lang="en-US" dirty="0">
                <a:hlinkClick r:id="rId2"/>
              </a:rPr>
              <a:t>FSDP Siting Options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E073DCE-8E35-4955-95E7-DEA6A4DD253B}"/>
              </a:ext>
            </a:extLst>
          </p:cNvPr>
          <p:cNvSpPr txBox="1"/>
          <p:nvPr/>
        </p:nvSpPr>
        <p:spPr>
          <a:xfrm>
            <a:off x="3270835" y="2967335"/>
            <a:ext cx="565032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of vote held on 7/16/2020:</a:t>
            </a:r>
          </a:p>
          <a:p>
            <a:r>
              <a:rPr lang="en-US" dirty="0"/>
              <a:t>With a quorum of directors present,</a:t>
            </a:r>
          </a:p>
          <a:p>
            <a:r>
              <a:rPr lang="en-US" dirty="0"/>
              <a:t>unanimous approval was given from the present directors.</a:t>
            </a:r>
          </a:p>
        </p:txBody>
      </p:sp>
    </p:spTree>
    <p:extLst>
      <p:ext uri="{BB962C8B-B14F-4D97-AF65-F5344CB8AC3E}">
        <p14:creationId xmlns:p14="http://schemas.microsoft.com/office/powerpoint/2010/main" val="223836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Wingdings</vt:lpstr>
      <vt:lpstr>Office Theme</vt:lpstr>
      <vt:lpstr>Proposal to approve the fsdp vendor</vt:lpstr>
      <vt:lpstr>Proposal to approve the fsdp vendor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2020-07-16T22:05:51Z</dcterms:modified>
</cp:coreProperties>
</file>