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75BBB-B37F-435D-BF87-9127199608BD}" v="1" dt="2020-07-16T22:06:00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5"/>
    <p:restoredTop sz="93779"/>
  </p:normalViewPr>
  <p:slideViewPr>
    <p:cSldViewPr snapToGrid="0" showGuides="1">
      <p:cViewPr varScale="1">
        <p:scale>
          <a:sx n="86" d="100"/>
          <a:sy n="86" d="100"/>
        </p:scale>
        <p:origin x="114" y="90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s.openfabrics.org/WorkGroups/fsdpwg/OFA%20Interop%20Proposal_2020_0521.pptx" TargetMode="External"/><Relationship Id="rId2" Type="http://schemas.openxmlformats.org/officeDocument/2006/relationships/hyperlink" Target="https://downloads.openfabrics.org/WorkGroups/fsdpwg/FSDP%20Charter%20Final.docx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to approve the </a:t>
            </a:r>
            <a:r>
              <a:rPr lang="en-US" dirty="0" err="1"/>
              <a:t>fsdp</a:t>
            </a:r>
            <a:r>
              <a:rPr lang="en-US" dirty="0"/>
              <a:t> working group charter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Proposal: Approve the </a:t>
            </a:r>
            <a:r>
              <a:rPr lang="en-US" dirty="0">
                <a:hlinkClick r:id="rId2"/>
              </a:rPr>
              <a:t>FSDP Working Group charter</a:t>
            </a:r>
            <a:r>
              <a:rPr lang="en-US" dirty="0"/>
              <a:t> with a mandate to create the Fabric Software Development Platform program as outlined by </a:t>
            </a:r>
            <a:r>
              <a:rPr lang="it-IT" dirty="0">
                <a:hlinkClick r:id="rId3"/>
              </a:rPr>
              <a:t>OFA Interop Proposal_2020_0521.pptx</a:t>
            </a:r>
            <a:r>
              <a:rPr lang="it-IT" dirty="0"/>
              <a:t> (the charter and associated proposal are too large to directly include here, but are included by reference to the versioned download links)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Put forth by Red Hat (IBM) – July 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E073DCE-8E35-4955-95E7-DEA6A4DD253B}"/>
              </a:ext>
            </a:extLst>
          </p:cNvPr>
          <p:cNvSpPr txBox="1"/>
          <p:nvPr/>
        </p:nvSpPr>
        <p:spPr>
          <a:xfrm>
            <a:off x="3270835" y="4060155"/>
            <a:ext cx="5650329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Results of vote held on 7/16/2020:</a:t>
            </a:r>
          </a:p>
          <a:p>
            <a:r>
              <a:rPr lang="en-US" dirty="0"/>
              <a:t>With a quorum of directors present,</a:t>
            </a:r>
          </a:p>
          <a:p>
            <a:r>
              <a:rPr lang="en-US" dirty="0"/>
              <a:t>unanimous approval was given from the present directors.</a:t>
            </a:r>
          </a:p>
        </p:txBody>
      </p:sp>
    </p:spTree>
    <p:extLst>
      <p:ext uri="{BB962C8B-B14F-4D97-AF65-F5344CB8AC3E}">
        <p14:creationId xmlns:p14="http://schemas.microsoft.com/office/powerpoint/2010/main" val="3114840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Wingdings</vt:lpstr>
      <vt:lpstr>Office Theme</vt:lpstr>
      <vt:lpstr>Proposal to approve the fsdp working group charter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2020-05-18T20:16:56Z</dcterms:created>
  <dcterms:modified xsi:type="dcterms:W3CDTF">2020-07-16T22:06:11Z</dcterms:modified>
</cp:coreProperties>
</file>