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38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8D"/>
    <a:srgbClr val="9A9C9F"/>
    <a:srgbClr val="9A9CCA"/>
    <a:srgbClr val="399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EA17AA-A301-4971-A455-BB40BFA27741}" v="1" dt="2023-02-16T18:46:00.2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13"/>
    <p:restoredTop sz="94599"/>
  </p:normalViewPr>
  <p:slideViewPr>
    <p:cSldViewPr snapToGrid="0" showGuides="1">
      <p:cViewPr varScale="1">
        <p:scale>
          <a:sx n="114" d="100"/>
          <a:sy n="114" d="100"/>
        </p:scale>
        <p:origin x="120" y="1002"/>
      </p:cViewPr>
      <p:guideLst>
        <p:guide orient="horz"/>
        <p:guide pos="384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 Ledford" userId="c1908f2fdedf0da0" providerId="LiveId" clId="{38EA17AA-A301-4971-A455-BB40BFA27741}"/>
    <pc:docChg chg="custSel addSld delSld modSld">
      <pc:chgData name="Doug Ledford" userId="c1908f2fdedf0da0" providerId="LiveId" clId="{38EA17AA-A301-4971-A455-BB40BFA27741}" dt="2023-02-16T18:46:30.920" v="3849" actId="207"/>
      <pc:docMkLst>
        <pc:docMk/>
      </pc:docMkLst>
      <pc:sldChg chg="del">
        <pc:chgData name="Doug Ledford" userId="c1908f2fdedf0da0" providerId="LiveId" clId="{38EA17AA-A301-4971-A455-BB40BFA27741}" dt="2022-03-14T18:51:14.897" v="0" actId="47"/>
        <pc:sldMkLst>
          <pc:docMk/>
          <pc:sldMk cId="554762707" sldId="256"/>
        </pc:sldMkLst>
      </pc:sldChg>
      <pc:sldChg chg="del">
        <pc:chgData name="Doug Ledford" userId="c1908f2fdedf0da0" providerId="LiveId" clId="{38EA17AA-A301-4971-A455-BB40BFA27741}" dt="2022-03-14T18:51:22.260" v="4" actId="47"/>
        <pc:sldMkLst>
          <pc:docMk/>
          <pc:sldMk cId="2598956257" sldId="257"/>
        </pc:sldMkLst>
      </pc:sldChg>
      <pc:sldChg chg="del">
        <pc:chgData name="Doug Ledford" userId="c1908f2fdedf0da0" providerId="LiveId" clId="{38EA17AA-A301-4971-A455-BB40BFA27741}" dt="2022-03-14T18:51:20.632" v="2" actId="47"/>
        <pc:sldMkLst>
          <pc:docMk/>
          <pc:sldMk cId="3503291266" sldId="260"/>
        </pc:sldMkLst>
      </pc:sldChg>
      <pc:sldChg chg="del">
        <pc:chgData name="Doug Ledford" userId="c1908f2fdedf0da0" providerId="LiveId" clId="{38EA17AA-A301-4971-A455-BB40BFA27741}" dt="2022-03-14T18:51:19.343" v="1" actId="47"/>
        <pc:sldMkLst>
          <pc:docMk/>
          <pc:sldMk cId="3990559435" sldId="261"/>
        </pc:sldMkLst>
      </pc:sldChg>
      <pc:sldChg chg="del">
        <pc:chgData name="Doug Ledford" userId="c1908f2fdedf0da0" providerId="LiveId" clId="{38EA17AA-A301-4971-A455-BB40BFA27741}" dt="2022-03-14T18:51:21.532" v="3" actId="47"/>
        <pc:sldMkLst>
          <pc:docMk/>
          <pc:sldMk cId="1635871195" sldId="262"/>
        </pc:sldMkLst>
      </pc:sldChg>
      <pc:sldChg chg="addSp delSp modSp del mod">
        <pc:chgData name="Doug Ledford" userId="c1908f2fdedf0da0" providerId="LiveId" clId="{38EA17AA-A301-4971-A455-BB40BFA27741}" dt="2023-02-16T18:44:18.648" v="3798" actId="47"/>
        <pc:sldMkLst>
          <pc:docMk/>
          <pc:sldMk cId="1846079250" sldId="269"/>
        </pc:sldMkLst>
        <pc:spChg chg="mod">
          <ac:chgData name="Doug Ledford" userId="c1908f2fdedf0da0" providerId="LiveId" clId="{38EA17AA-A301-4971-A455-BB40BFA27741}" dt="2023-02-16T17:46:38.033" v="2181" actId="20577"/>
          <ac:spMkLst>
            <pc:docMk/>
            <pc:sldMk cId="1846079250" sldId="269"/>
            <ac:spMk id="2" creationId="{00000000-0000-0000-0000-000000000000}"/>
          </ac:spMkLst>
        </pc:spChg>
        <pc:spChg chg="mod">
          <ac:chgData name="Doug Ledford" userId="c1908f2fdedf0da0" providerId="LiveId" clId="{38EA17AA-A301-4971-A455-BB40BFA27741}" dt="2023-02-16T17:53:07.506" v="2944" actId="20577"/>
          <ac:spMkLst>
            <pc:docMk/>
            <pc:sldMk cId="1846079250" sldId="269"/>
            <ac:spMk id="3" creationId="{00000000-0000-0000-0000-000000000000}"/>
          </ac:spMkLst>
        </pc:spChg>
        <pc:spChg chg="add del mod">
          <ac:chgData name="Doug Ledford" userId="c1908f2fdedf0da0" providerId="LiveId" clId="{38EA17AA-A301-4971-A455-BB40BFA27741}" dt="2023-02-16T17:48:07.001" v="2183" actId="478"/>
          <ac:spMkLst>
            <pc:docMk/>
            <pc:sldMk cId="1846079250" sldId="269"/>
            <ac:spMk id="6" creationId="{D68BECF3-09FF-4C56-A7DC-9F4B5C734860}"/>
          </ac:spMkLst>
        </pc:spChg>
      </pc:sldChg>
      <pc:sldChg chg="modSp add del mod">
        <pc:chgData name="Doug Ledford" userId="c1908f2fdedf0da0" providerId="LiveId" clId="{38EA17AA-A301-4971-A455-BB40BFA27741}" dt="2023-02-16T18:44:19.536" v="3799" actId="47"/>
        <pc:sldMkLst>
          <pc:docMk/>
          <pc:sldMk cId="1410577601" sldId="270"/>
        </pc:sldMkLst>
        <pc:spChg chg="mod">
          <ac:chgData name="Doug Ledford" userId="c1908f2fdedf0da0" providerId="LiveId" clId="{38EA17AA-A301-4971-A455-BB40BFA27741}" dt="2023-02-16T17:55:08.296" v="3130" actId="20577"/>
          <ac:spMkLst>
            <pc:docMk/>
            <pc:sldMk cId="1410577601" sldId="270"/>
            <ac:spMk id="3" creationId="{00000000-0000-0000-0000-000000000000}"/>
          </ac:spMkLst>
        </pc:spChg>
      </pc:sldChg>
      <pc:sldChg chg="modSp new del mod">
        <pc:chgData name="Doug Ledford" userId="c1908f2fdedf0da0" providerId="LiveId" clId="{38EA17AA-A301-4971-A455-BB40BFA27741}" dt="2023-02-16T17:46:21.202" v="2161" actId="47"/>
        <pc:sldMkLst>
          <pc:docMk/>
          <pc:sldMk cId="2553288196" sldId="270"/>
        </pc:sldMkLst>
        <pc:spChg chg="mod">
          <ac:chgData name="Doug Ledford" userId="c1908f2fdedf0da0" providerId="LiveId" clId="{38EA17AA-A301-4971-A455-BB40BFA27741}" dt="2022-03-17T17:29:34.770" v="1056" actId="20577"/>
          <ac:spMkLst>
            <pc:docMk/>
            <pc:sldMk cId="2553288196" sldId="270"/>
            <ac:spMk id="2" creationId="{82CEECF8-FFAB-4084-9CD4-228F3E106E54}"/>
          </ac:spMkLst>
        </pc:spChg>
        <pc:spChg chg="mod">
          <ac:chgData name="Doug Ledford" userId="c1908f2fdedf0da0" providerId="LiveId" clId="{38EA17AA-A301-4971-A455-BB40BFA27741}" dt="2022-03-17T17:33:35.268" v="1473" actId="20577"/>
          <ac:spMkLst>
            <pc:docMk/>
            <pc:sldMk cId="2553288196" sldId="270"/>
            <ac:spMk id="3" creationId="{61ED95AD-1583-49D7-B99C-1A8C9230AE17}"/>
          </ac:spMkLst>
        </pc:spChg>
      </pc:sldChg>
      <pc:sldChg chg="modSp add del mod">
        <pc:chgData name="Doug Ledford" userId="c1908f2fdedf0da0" providerId="LiveId" clId="{38EA17AA-A301-4971-A455-BB40BFA27741}" dt="2023-02-16T17:46:20.285" v="2160" actId="47"/>
        <pc:sldMkLst>
          <pc:docMk/>
          <pc:sldMk cId="4068873109" sldId="271"/>
        </pc:sldMkLst>
        <pc:spChg chg="mod">
          <ac:chgData name="Doug Ledford" userId="c1908f2fdedf0da0" providerId="LiveId" clId="{38EA17AA-A301-4971-A455-BB40BFA27741}" dt="2022-03-17T17:34:17.597" v="1546" actId="20577"/>
          <ac:spMkLst>
            <pc:docMk/>
            <pc:sldMk cId="4068873109" sldId="271"/>
            <ac:spMk id="2" creationId="{82CEECF8-FFAB-4084-9CD4-228F3E106E54}"/>
          </ac:spMkLst>
        </pc:spChg>
        <pc:spChg chg="mod">
          <ac:chgData name="Doug Ledford" userId="c1908f2fdedf0da0" providerId="LiveId" clId="{38EA17AA-A301-4971-A455-BB40BFA27741}" dt="2022-03-17T17:39:30.722" v="2136" actId="20577"/>
          <ac:spMkLst>
            <pc:docMk/>
            <pc:sldMk cId="4068873109" sldId="271"/>
            <ac:spMk id="3" creationId="{61ED95AD-1583-49D7-B99C-1A8C9230AE17}"/>
          </ac:spMkLst>
        </pc:spChg>
      </pc:sldChg>
      <pc:sldChg chg="addSp modSp add mod">
        <pc:chgData name="Doug Ledford" userId="c1908f2fdedf0da0" providerId="LiveId" clId="{38EA17AA-A301-4971-A455-BB40BFA27741}" dt="2023-02-16T18:46:30.920" v="3849" actId="207"/>
        <pc:sldMkLst>
          <pc:docMk/>
          <pc:sldMk cId="4084499302" sldId="271"/>
        </pc:sldMkLst>
        <pc:spChg chg="mod">
          <ac:chgData name="Doug Ledford" userId="c1908f2fdedf0da0" providerId="LiveId" clId="{38EA17AA-A301-4971-A455-BB40BFA27741}" dt="2023-02-16T18:38:52.168" v="3693" actId="20577"/>
          <ac:spMkLst>
            <pc:docMk/>
            <pc:sldMk cId="4084499302" sldId="271"/>
            <ac:spMk id="2" creationId="{00000000-0000-0000-0000-000000000000}"/>
          </ac:spMkLst>
        </pc:spChg>
        <pc:spChg chg="mod">
          <ac:chgData name="Doug Ledford" userId="c1908f2fdedf0da0" providerId="LiveId" clId="{38EA17AA-A301-4971-A455-BB40BFA27741}" dt="2023-02-16T18:43:56.823" v="3797" actId="20577"/>
          <ac:spMkLst>
            <pc:docMk/>
            <pc:sldMk cId="4084499302" sldId="271"/>
            <ac:spMk id="3" creationId="{00000000-0000-0000-0000-000000000000}"/>
          </ac:spMkLst>
        </pc:spChg>
        <pc:spChg chg="add mod">
          <ac:chgData name="Doug Ledford" userId="c1908f2fdedf0da0" providerId="LiveId" clId="{38EA17AA-A301-4971-A455-BB40BFA27741}" dt="2023-02-16T18:46:30.920" v="3849" actId="207"/>
          <ac:spMkLst>
            <pc:docMk/>
            <pc:sldMk cId="4084499302" sldId="271"/>
            <ac:spMk id="6" creationId="{034BEE1B-9B42-D065-C703-168014DA49D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94B0E-72E8-4780-A3F2-08ABEEA90465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33CE3-6305-455E-B421-A7531C5AA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247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07500-6294-4FFB-9ADA-6A9D6A4F25B9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F64EA-60FF-47B8-A57A-06D6B92AF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240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2016AEA-9DED-4CB3-88E9-3887EC6F30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073494"/>
            <a:ext cx="12192000" cy="1042935"/>
          </a:xfrm>
        </p:spPr>
        <p:txBody>
          <a:bodyPr anchor="b">
            <a:normAutofit/>
          </a:bodyPr>
          <a:lstStyle>
            <a:lvl1pPr>
              <a:defRPr sz="4300" b="1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084109"/>
            <a:ext cx="12192000" cy="554937"/>
          </a:xfrm>
        </p:spPr>
        <p:txBody>
          <a:bodyPr>
            <a:normAutofit/>
          </a:bodyPr>
          <a:lstStyle>
            <a:lvl1pPr marL="0" indent="0" algn="ctr">
              <a:buNone/>
              <a:defRPr sz="2600" b="0" i="0">
                <a:solidFill>
                  <a:srgbClr val="FFFFFF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4585685"/>
            <a:ext cx="12192000" cy="448832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lang="en-US" sz="2400" b="1" i="0" kern="1200" dirty="0" smtClean="0">
                <a:solidFill>
                  <a:schemeClr val="bg1"/>
                </a:solidFill>
                <a:latin typeface="Arial Narrow"/>
                <a:ea typeface="+mn-ea"/>
                <a:cs typeface="Arial Narrow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" y="1"/>
            <a:ext cx="12192000" cy="26042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>
            <a:off x="1" y="-1"/>
            <a:ext cx="12192000" cy="384187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1" y="2571917"/>
            <a:ext cx="12192000" cy="96046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536955"/>
            <a:ext cx="19050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51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6ED0B59-EBF5-475E-A36C-D853F8BD18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09594" y="1227263"/>
            <a:ext cx="9790599" cy="4983757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253294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000000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1A01C61B-E22C-4362-9309-AE97934E7D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4110" r="10923" b="46640"/>
          <a:stretch/>
        </p:blipFill>
        <p:spPr>
          <a:xfrm>
            <a:off x="609601" y="5720114"/>
            <a:ext cx="10860200" cy="63435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C8ABCE2-AAD1-4148-9D3A-3259CD8BFC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739" y="1269952"/>
            <a:ext cx="11151661" cy="427941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253294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9600" y="5720114"/>
            <a:ext cx="10860200" cy="587470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520"/>
              </a:lnSpc>
              <a:buFontTx/>
              <a:buNone/>
              <a:defRPr sz="1100">
                <a:solidFill>
                  <a:srgbClr val="FFFFFF"/>
                </a:solidFill>
              </a:defRPr>
            </a:lvl1pPr>
            <a:lvl2pPr marL="223838" indent="0">
              <a:buFontTx/>
              <a:buNone/>
              <a:defRPr sz="1100">
                <a:solidFill>
                  <a:srgbClr val="FFFFFF"/>
                </a:solidFill>
              </a:defRPr>
            </a:lvl2pPr>
            <a:lvl3pPr marL="458788" indent="0">
              <a:buFontTx/>
              <a:buNone/>
              <a:defRPr sz="1100">
                <a:solidFill>
                  <a:srgbClr val="FFFFFF"/>
                </a:solidFill>
              </a:defRPr>
            </a:lvl3pPr>
            <a:lvl4pPr marL="630237" indent="0">
              <a:buFontTx/>
              <a:buNone/>
              <a:defRPr sz="1100">
                <a:solidFill>
                  <a:srgbClr val="FFFFFF"/>
                </a:solidFill>
              </a:defRPr>
            </a:lvl4pPr>
            <a:lvl5pPr marL="854075" indent="0">
              <a:buFontTx/>
              <a:buNone/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75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B725EDF-F8AD-4767-A46F-715A4E91E1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41466"/>
            <a:ext cx="10972800" cy="419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2639"/>
            <a:ext cx="10972800" cy="4813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5"/>
          </p:nvPr>
        </p:nvSpPr>
        <p:spPr>
          <a:xfrm>
            <a:off x="7930433" y="6401351"/>
            <a:ext cx="4114800" cy="365125"/>
          </a:xfrm>
        </p:spPr>
        <p:txBody>
          <a:bodyPr/>
          <a:lstStyle/>
          <a:p>
            <a:r>
              <a:rPr lang="en-US" dirty="0"/>
              <a:t>© OpenFabrics Alliance</a:t>
            </a:r>
          </a:p>
        </p:txBody>
      </p:sp>
    </p:spTree>
    <p:extLst>
      <p:ext uri="{BB962C8B-B14F-4D97-AF65-F5344CB8AC3E}">
        <p14:creationId xmlns:p14="http://schemas.microsoft.com/office/powerpoint/2010/main" val="85855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9A79B64-7DD1-4CE5-A1A3-12A2EAB070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50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BC33E99-BA02-42A0-A00C-34BA2F6B41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00" t="10749" r="67028"/>
          <a:stretch/>
        </p:blipFill>
        <p:spPr>
          <a:xfrm>
            <a:off x="220936" y="1321956"/>
            <a:ext cx="2848417" cy="480420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945916F-A526-4BE0-A4F9-A98306D44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0328" y="1312639"/>
            <a:ext cx="8352071" cy="4813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0739" y="1387341"/>
            <a:ext cx="2461683" cy="4641984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520"/>
              </a:lnSpc>
              <a:buFontTx/>
              <a:buNone/>
              <a:defRPr sz="1100">
                <a:solidFill>
                  <a:srgbClr val="FFFFFF"/>
                </a:solidFill>
              </a:defRPr>
            </a:lvl1pPr>
            <a:lvl2pPr marL="223838" indent="0">
              <a:buFontTx/>
              <a:buNone/>
              <a:defRPr sz="1100">
                <a:solidFill>
                  <a:srgbClr val="FFFFFF"/>
                </a:solidFill>
              </a:defRPr>
            </a:lvl2pPr>
            <a:lvl3pPr marL="458788" indent="0">
              <a:buFontTx/>
              <a:buNone/>
              <a:defRPr sz="1100">
                <a:solidFill>
                  <a:srgbClr val="FFFFFF"/>
                </a:solidFill>
              </a:defRPr>
            </a:lvl3pPr>
            <a:lvl4pPr marL="630237" indent="0">
              <a:buFontTx/>
              <a:buNone/>
              <a:defRPr sz="1100">
                <a:solidFill>
                  <a:srgbClr val="FFFFFF"/>
                </a:solidFill>
              </a:defRPr>
            </a:lvl4pPr>
            <a:lvl5pPr marL="854075" indent="0">
              <a:buFontTx/>
              <a:buNone/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40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idebar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6EC77ECB-6ACF-498D-A400-003192548E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r="8532" b="46640"/>
          <a:stretch/>
        </p:blipFill>
        <p:spPr>
          <a:xfrm>
            <a:off x="430739" y="5303912"/>
            <a:ext cx="11151661" cy="100367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11E4653-A291-4B6E-A39E-2D2DA80D29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312638"/>
            <a:ext cx="5822596" cy="39058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9600" y="5421302"/>
            <a:ext cx="10860200" cy="789445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520"/>
              </a:lnSpc>
              <a:buFontTx/>
              <a:buNone/>
              <a:defRPr sz="1100">
                <a:solidFill>
                  <a:srgbClr val="FFFFFF"/>
                </a:solidFill>
              </a:defRPr>
            </a:lvl1pPr>
            <a:lvl2pPr marL="223838" indent="0">
              <a:buFontTx/>
              <a:buNone/>
              <a:defRPr sz="1100">
                <a:solidFill>
                  <a:srgbClr val="FFFFFF"/>
                </a:solidFill>
              </a:defRPr>
            </a:lvl2pPr>
            <a:lvl3pPr marL="458788" indent="0">
              <a:buFontTx/>
              <a:buNone/>
              <a:defRPr sz="1100">
                <a:solidFill>
                  <a:srgbClr val="FFFFFF"/>
                </a:solidFill>
              </a:defRPr>
            </a:lvl3pPr>
            <a:lvl4pPr marL="630237" indent="0">
              <a:buFontTx/>
              <a:buNone/>
              <a:defRPr sz="1100">
                <a:solidFill>
                  <a:srgbClr val="FFFFFF"/>
                </a:solidFill>
              </a:defRPr>
            </a:lvl4pPr>
            <a:lvl5pPr marL="854075" indent="0">
              <a:buFontTx/>
              <a:buNone/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11" name="Picture Placeholder 2"/>
          <p:cNvSpPr>
            <a:spLocks noGrp="1"/>
          </p:cNvSpPr>
          <p:nvPr>
            <p:ph type="pic" idx="15"/>
          </p:nvPr>
        </p:nvSpPr>
        <p:spPr>
          <a:xfrm>
            <a:off x="6432197" y="1312639"/>
            <a:ext cx="5150204" cy="390589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9600" y="253294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62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F8DBA8D-EC89-431D-9260-2FE5B44D2F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7115" b="37032"/>
          <a:stretch/>
        </p:blipFill>
        <p:spPr>
          <a:xfrm>
            <a:off x="-2" y="2113027"/>
            <a:ext cx="12191999" cy="27319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963622"/>
            <a:ext cx="10363200" cy="2805830"/>
          </a:xfrm>
        </p:spPr>
        <p:txBody>
          <a:bodyPr anchor="ctr" anchorCtr="1"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" y="-1"/>
            <a:ext cx="12192000" cy="384187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1" y="2016981"/>
            <a:ext cx="12192000" cy="96046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 userDrawn="1"/>
        </p:nvSpPr>
        <p:spPr>
          <a:xfrm>
            <a:off x="1" y="4845022"/>
            <a:ext cx="12192000" cy="96046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312" y="427151"/>
            <a:ext cx="1623376" cy="149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87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83F9829-4E0D-440F-A331-05D9AA7D49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000"/>
            </a:lvl1pPr>
            <a:lvl2pPr>
              <a:spcBef>
                <a:spcPts val="984"/>
              </a:spcBef>
              <a:defRPr sz="1600"/>
            </a:lvl2pPr>
            <a:lvl3pPr marL="512763" indent="-117475">
              <a:defRPr sz="1600"/>
            </a:lvl3pPr>
            <a:lvl4pPr marL="630238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 marL="223838" indent="-223838">
              <a:defRPr lang="en-US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395288" indent="-17145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738188" indent="-34290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798513" indent="-28575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23838" lvl="0" indent="-223838" algn="l" defTabSz="457200" rtl="0" eaLnBrk="1" latinLnBrk="0" hangingPunct="1">
              <a:spcBef>
                <a:spcPct val="20000"/>
              </a:spcBef>
              <a:buSzPct val="110000"/>
              <a:buFont typeface="Wingdings" charset="2"/>
              <a:buChar char="§"/>
            </a:pPr>
            <a:r>
              <a:rPr lang="en-US" dirty="0"/>
              <a:t>Click to edit Master text styles</a:t>
            </a:r>
          </a:p>
          <a:p>
            <a:pPr marL="395288" lvl="1" indent="-171450" algn="l" defTabSz="457200" rtl="0" eaLnBrk="1" latinLnBrk="0" hangingPunct="1">
              <a:spcBef>
                <a:spcPts val="984"/>
              </a:spcBef>
              <a:buClr>
                <a:srgbClr val="399ACA"/>
              </a:buClr>
              <a:buSzPct val="120000"/>
              <a:buFont typeface="Arial"/>
              <a:buChar char="•"/>
            </a:pPr>
            <a:r>
              <a:rPr lang="en-US" dirty="0"/>
              <a:t>Second level</a:t>
            </a:r>
          </a:p>
          <a:p>
            <a:pPr marL="512763" lvl="2" indent="-117475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630238" lvl="3" indent="-117475" algn="l" defTabSz="457200" rtl="0" eaLnBrk="1" latinLnBrk="0" hangingPunct="1">
              <a:spcBef>
                <a:spcPct val="20000"/>
              </a:spcBef>
              <a:buClr>
                <a:srgbClr val="00588D"/>
              </a:buClr>
              <a:buFont typeface="Arial"/>
              <a:buChar char="•"/>
            </a:pPr>
            <a:r>
              <a:rPr lang="en-US" dirty="0"/>
              <a:t>Fourth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90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657EDEEA-3DD4-46D4-AEE8-CCB72ECD74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479570"/>
            <a:ext cx="5386917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479570"/>
            <a:ext cx="5389033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2200" b="1" i="0" kern="1200" dirty="0" smtClean="0">
                <a:solidFill>
                  <a:srgbClr val="000000"/>
                </a:solidFill>
                <a:latin typeface="Arial Narrow"/>
                <a:ea typeface="+mn-ea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SzPct val="110000"/>
              <a:buFont typeface="Wingdings" charset="2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609600" y="2228234"/>
            <a:ext cx="5384800" cy="3929425"/>
          </a:xfrm>
        </p:spPr>
        <p:txBody>
          <a:bodyPr/>
          <a:lstStyle>
            <a:lvl1pPr>
              <a:defRPr sz="2000"/>
            </a:lvl1pPr>
            <a:lvl2pPr>
              <a:spcBef>
                <a:spcPts val="984"/>
              </a:spcBef>
              <a:defRPr sz="1600"/>
            </a:lvl2pPr>
            <a:lvl3pPr marL="512763" indent="-117475">
              <a:defRPr sz="1600"/>
            </a:lvl3pPr>
            <a:lvl4pPr marL="630238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28234"/>
            <a:ext cx="5384800" cy="3929425"/>
          </a:xfrm>
        </p:spPr>
        <p:txBody>
          <a:bodyPr/>
          <a:lstStyle>
            <a:lvl1pPr marL="223838" indent="-223838">
              <a:defRPr lang="en-US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395288" indent="-17145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738188" indent="-34290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798513" indent="-28575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23838" lvl="0" indent="-223838" algn="l" defTabSz="457200" rtl="0" eaLnBrk="1" latinLnBrk="0" hangingPunct="1">
              <a:spcBef>
                <a:spcPct val="20000"/>
              </a:spcBef>
              <a:buSzPct val="110000"/>
              <a:buFont typeface="Wingdings" charset="2"/>
              <a:buChar char="§"/>
            </a:pPr>
            <a:r>
              <a:rPr lang="en-US" dirty="0"/>
              <a:t>Click to edit Master text styles</a:t>
            </a:r>
          </a:p>
          <a:p>
            <a:pPr marL="395288" lvl="1" indent="-171450" algn="l" defTabSz="457200" rtl="0" eaLnBrk="1" latinLnBrk="0" hangingPunct="1">
              <a:spcBef>
                <a:spcPts val="984"/>
              </a:spcBef>
              <a:buClr>
                <a:srgbClr val="399ACA"/>
              </a:buClr>
              <a:buSzPct val="120000"/>
              <a:buFont typeface="Arial"/>
              <a:buChar char="•"/>
            </a:pPr>
            <a:r>
              <a:rPr lang="en-US" dirty="0"/>
              <a:t>Second level</a:t>
            </a:r>
          </a:p>
          <a:p>
            <a:pPr marL="512763" lvl="2" indent="-117475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630238" lvl="3" indent="-117475" algn="l" defTabSz="457200" rtl="0" eaLnBrk="1" latinLnBrk="0" hangingPunct="1">
              <a:spcBef>
                <a:spcPct val="20000"/>
              </a:spcBef>
              <a:buClr>
                <a:srgbClr val="00588D"/>
              </a:buClr>
              <a:buFont typeface="Arial"/>
              <a:buChar char="•"/>
            </a:pPr>
            <a:r>
              <a:rPr lang="en-US" dirty="0"/>
              <a:t>Fourth level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600" y="441466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577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227612-C550-401F-B108-D3023EE6C9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441466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24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53294"/>
            <a:ext cx="10972800" cy="419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12639"/>
            <a:ext cx="10972800" cy="4813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marL="1089025" marR="0" lvl="4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588D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Fifth level</a:t>
            </a:r>
          </a:p>
          <a:p>
            <a:pPr lvl="3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7930433" y="6401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</a:t>
            </a:r>
            <a:r>
              <a:rPr lang="en-US" dirty="0">
                <a:latin typeface="Arial Narrow"/>
                <a:cs typeface="Arial Narrow"/>
              </a:rPr>
              <a:t>OpenFabrics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01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40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7" r:id="rId10"/>
    <p:sldLayoutId id="2147483663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100" b="1" i="0" kern="1200" cap="all">
          <a:solidFill>
            <a:srgbClr val="399ACA"/>
          </a:solidFill>
          <a:latin typeface="Arial Narrow"/>
          <a:ea typeface="+mj-ea"/>
          <a:cs typeface="Arial Narrow"/>
        </a:defRPr>
      </a:lvl1pPr>
    </p:titleStyle>
    <p:bodyStyle>
      <a:lvl1pPr marL="223838" indent="-223838" algn="l" defTabSz="457200" rtl="0" eaLnBrk="1" latinLnBrk="0" hangingPunct="1">
        <a:spcBef>
          <a:spcPct val="20000"/>
        </a:spcBef>
        <a:buSzPct val="110000"/>
        <a:buFont typeface="Wingdings" charset="2"/>
        <a:buChar char="§"/>
        <a:defRPr sz="2000" b="1" kern="1200">
          <a:solidFill>
            <a:schemeClr val="tx1"/>
          </a:solidFill>
          <a:latin typeface="Arial"/>
          <a:ea typeface="+mn-ea"/>
          <a:cs typeface="Arial"/>
        </a:defRPr>
      </a:lvl1pPr>
      <a:lvl2pPr marL="395288" indent="-171450" algn="l" defTabSz="457200" rtl="0" eaLnBrk="1" latinLnBrk="0" hangingPunct="1">
        <a:spcBef>
          <a:spcPct val="20000"/>
        </a:spcBef>
        <a:buClr>
          <a:srgbClr val="399ACA"/>
        </a:buClr>
        <a:buSzPct val="120000"/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630238" indent="-17145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800100" marR="0" indent="-169863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0588D"/>
        </a:buClr>
        <a:buSzTx/>
        <a:buFont typeface="Arial"/>
        <a:buChar char="•"/>
        <a:tabLst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1089025" indent="-23495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HPE Proposes, SANDIA seconds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Pursuant to Section 6.1 of the Membership Agreement, HPE proposes that the OFA</a:t>
            </a:r>
          </a:p>
          <a:p>
            <a:r>
              <a:rPr lang="en-US" dirty="0"/>
              <a:t>That the OFA attempt to contact all non-responsive members using all known contacts for that member to notify them that they have 2 weeks, then again at 1 week, and finally at 1 day, from the date of contact to either a) cure their non-payment of 2023 dues or b) directly indicate their agreement to pay their 2023 dues in a reasonable period of time (no more than 45 days)</a:t>
            </a:r>
          </a:p>
          <a:p>
            <a:r>
              <a:rPr lang="en-US" dirty="0"/>
              <a:t>If those non-responsive members do not respond within the 2 week period, their membership shall be terminated and notification of termination sent to the member contacts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BEE1B-9B42-D065-C703-168014DA49DB}"/>
              </a:ext>
            </a:extLst>
          </p:cNvPr>
          <p:cNvSpPr txBox="1"/>
          <p:nvPr/>
        </p:nvSpPr>
        <p:spPr>
          <a:xfrm>
            <a:off x="4404220" y="4697835"/>
            <a:ext cx="2860646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Approved on Feb. 16</a:t>
            </a:r>
            <a:r>
              <a:rPr lang="en-US" baseline="30000" dirty="0"/>
              <a:t>th</a:t>
            </a:r>
            <a:r>
              <a:rPr lang="en-US" dirty="0"/>
              <a:t>, 2023 by unanimous vote</a:t>
            </a:r>
          </a:p>
        </p:txBody>
      </p:sp>
    </p:spTree>
    <p:extLst>
      <p:ext uri="{BB962C8B-B14F-4D97-AF65-F5344CB8AC3E}">
        <p14:creationId xmlns:p14="http://schemas.microsoft.com/office/powerpoint/2010/main" val="4084499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137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Wingdings</vt:lpstr>
      <vt:lpstr>Office Theme</vt:lpstr>
      <vt:lpstr>HPE Proposes, SANDIA seconds</vt:lpstr>
    </vt:vector>
  </TitlesOfParts>
  <Company>password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Doug Ledford</cp:lastModifiedBy>
  <cp:revision>80</cp:revision>
  <dcterms:created xsi:type="dcterms:W3CDTF">2016-02-08T22:33:42Z</dcterms:created>
  <dcterms:modified xsi:type="dcterms:W3CDTF">2023-02-16T18:46:41Z</dcterms:modified>
</cp:coreProperties>
</file>