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8"/>
  </p:notesMasterIdLst>
  <p:handoutMasterIdLst>
    <p:handoutMasterId r:id="rId9"/>
  </p:handoutMasterIdLst>
  <p:sldIdLst>
    <p:sldId id="256" r:id="rId5"/>
    <p:sldId id="272" r:id="rId6"/>
    <p:sldId id="27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38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yton, Phil" initials="CP" lastIdx="12" clrIdx="0">
    <p:extLst>
      <p:ext uri="{19B8F6BF-5375-455C-9EA6-DF929625EA0E}">
        <p15:presenceInfo xmlns:p15="http://schemas.microsoft.com/office/powerpoint/2012/main" userId="S::phil.cayton@intel.com::d98f68b3-94fb-4e2e-a153-34b9aa7f7538" providerId="AD"/>
      </p:ext>
    </p:extLst>
  </p:cmAuthor>
  <p:cmAuthor id="2" name="Jim Ryan" initials="JR" lastIdx="5" clrIdx="1">
    <p:extLst>
      <p:ext uri="{19B8F6BF-5375-455C-9EA6-DF929625EA0E}">
        <p15:presenceInfo xmlns:p15="http://schemas.microsoft.com/office/powerpoint/2012/main" userId="9d08610d93582b4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D"/>
    <a:srgbClr val="9A9C9F"/>
    <a:srgbClr val="9A9CCA"/>
    <a:srgbClr val="399A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8336B7-1D46-4F5F-B887-03E10AE8E810}" v="1" dt="2021-05-20T15:56:29.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27"/>
    <p:restoredTop sz="94560"/>
  </p:normalViewPr>
  <p:slideViewPr>
    <p:cSldViewPr snapToGrid="0" showGuides="1">
      <p:cViewPr varScale="1">
        <p:scale>
          <a:sx n="163" d="100"/>
          <a:sy n="163" d="100"/>
        </p:scale>
        <p:origin x="468" y="150"/>
      </p:cViewPr>
      <p:guideLst>
        <p:guide orient="horz"/>
        <p:guide pos="3844"/>
      </p:guideLst>
    </p:cSldViewPr>
  </p:slid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Ledford" userId="c1908f2fdedf0da0" providerId="LiveId" clId="{498336B7-1D46-4F5F-B887-03E10AE8E810}"/>
    <pc:docChg chg="custSel addSld delSld modSld sldOrd">
      <pc:chgData name="Doug Ledford" userId="c1908f2fdedf0da0" providerId="LiveId" clId="{498336B7-1D46-4F5F-B887-03E10AE8E810}" dt="2021-06-17T17:55:26.652" v="1381" actId="20577"/>
      <pc:docMkLst>
        <pc:docMk/>
      </pc:docMkLst>
      <pc:sldChg chg="modSp mod delCm modCm">
        <pc:chgData name="Doug Ledford" userId="c1908f2fdedf0da0" providerId="LiveId" clId="{498336B7-1D46-4F5F-B887-03E10AE8E810}" dt="2021-06-10T17:41:19.408" v="1339" actId="20577"/>
        <pc:sldMkLst>
          <pc:docMk/>
          <pc:sldMk cId="554762707" sldId="256"/>
        </pc:sldMkLst>
        <pc:spChg chg="mod">
          <ac:chgData name="Doug Ledford" userId="c1908f2fdedf0da0" providerId="LiveId" clId="{498336B7-1D46-4F5F-B887-03E10AE8E810}" dt="2021-05-24T19:30:34.569" v="1181" actId="20577"/>
          <ac:spMkLst>
            <pc:docMk/>
            <pc:sldMk cId="554762707" sldId="256"/>
            <ac:spMk id="6" creationId="{00000000-0000-0000-0000-000000000000}"/>
          </ac:spMkLst>
        </pc:spChg>
        <pc:spChg chg="mod">
          <ac:chgData name="Doug Ledford" userId="c1908f2fdedf0da0" providerId="LiveId" clId="{498336B7-1D46-4F5F-B887-03E10AE8E810}" dt="2021-06-10T17:41:19.408" v="1339" actId="20577"/>
          <ac:spMkLst>
            <pc:docMk/>
            <pc:sldMk cId="554762707" sldId="256"/>
            <ac:spMk id="7" creationId="{00000000-0000-0000-0000-000000000000}"/>
          </ac:spMkLst>
        </pc:spChg>
      </pc:sldChg>
      <pc:sldChg chg="modSp mod">
        <pc:chgData name="Doug Ledford" userId="c1908f2fdedf0da0" providerId="LiveId" clId="{498336B7-1D46-4F5F-B887-03E10AE8E810}" dt="2021-06-07T19:13:08.535" v="1338" actId="6549"/>
        <pc:sldMkLst>
          <pc:docMk/>
          <pc:sldMk cId="455820463" sldId="271"/>
        </pc:sldMkLst>
        <pc:spChg chg="mod">
          <ac:chgData name="Doug Ledford" userId="c1908f2fdedf0da0" providerId="LiveId" clId="{498336B7-1D46-4F5F-B887-03E10AE8E810}" dt="2021-05-20T18:43:17.906" v="910" actId="20577"/>
          <ac:spMkLst>
            <pc:docMk/>
            <pc:sldMk cId="455820463" sldId="271"/>
            <ac:spMk id="2" creationId="{00000000-0000-0000-0000-000000000000}"/>
          </ac:spMkLst>
        </pc:spChg>
        <pc:spChg chg="mod">
          <ac:chgData name="Doug Ledford" userId="c1908f2fdedf0da0" providerId="LiveId" clId="{498336B7-1D46-4F5F-B887-03E10AE8E810}" dt="2021-06-07T19:13:08.535" v="1338" actId="6549"/>
          <ac:spMkLst>
            <pc:docMk/>
            <pc:sldMk cId="455820463" sldId="271"/>
            <ac:spMk id="3" creationId="{00000000-0000-0000-0000-000000000000}"/>
          </ac:spMkLst>
        </pc:spChg>
      </pc:sldChg>
      <pc:sldChg chg="del">
        <pc:chgData name="Doug Ledford" userId="c1908f2fdedf0da0" providerId="LiveId" clId="{498336B7-1D46-4F5F-B887-03E10AE8E810}" dt="2021-05-20T15:57:47.627" v="34" actId="47"/>
        <pc:sldMkLst>
          <pc:docMk/>
          <pc:sldMk cId="2852200964" sldId="272"/>
        </pc:sldMkLst>
      </pc:sldChg>
      <pc:sldChg chg="addSp modSp new mod ord">
        <pc:chgData name="Doug Ledford" userId="c1908f2fdedf0da0" providerId="LiveId" clId="{498336B7-1D46-4F5F-B887-03E10AE8E810}" dt="2021-06-17T17:55:26.652" v="1381" actId="20577"/>
        <pc:sldMkLst>
          <pc:docMk/>
          <pc:sldMk cId="4151359859" sldId="272"/>
        </pc:sldMkLst>
        <pc:spChg chg="mod">
          <ac:chgData name="Doug Ledford" userId="c1908f2fdedf0da0" providerId="LiveId" clId="{498336B7-1D46-4F5F-B887-03E10AE8E810}" dt="2021-05-24T19:27:59.083" v="991" actId="20577"/>
          <ac:spMkLst>
            <pc:docMk/>
            <pc:sldMk cId="4151359859" sldId="272"/>
            <ac:spMk id="2" creationId="{C95453BF-B72F-4D1E-A338-3636550094A6}"/>
          </ac:spMkLst>
        </pc:spChg>
        <pc:spChg chg="mod">
          <ac:chgData name="Doug Ledford" userId="c1908f2fdedf0da0" providerId="LiveId" clId="{498336B7-1D46-4F5F-B887-03E10AE8E810}" dt="2021-05-24T19:28:51.159" v="1137" actId="20577"/>
          <ac:spMkLst>
            <pc:docMk/>
            <pc:sldMk cId="4151359859" sldId="272"/>
            <ac:spMk id="3" creationId="{4B9BE60A-123A-4A30-9922-4B2326E31B33}"/>
          </ac:spMkLst>
        </pc:spChg>
        <pc:spChg chg="add mod">
          <ac:chgData name="Doug Ledford" userId="c1908f2fdedf0da0" providerId="LiveId" clId="{498336B7-1D46-4F5F-B887-03E10AE8E810}" dt="2021-06-17T17:55:26.652" v="1381" actId="20577"/>
          <ac:spMkLst>
            <pc:docMk/>
            <pc:sldMk cId="4151359859" sldId="272"/>
            <ac:spMk id="6" creationId="{B8D792D6-6F69-40F3-BEE3-669702B3B43A}"/>
          </ac:spMkLst>
        </pc:spChg>
      </pc:sldChg>
      <pc:sldChg chg="del">
        <pc:chgData name="Doug Ledford" userId="c1908f2fdedf0da0" providerId="LiveId" clId="{498336B7-1D46-4F5F-B887-03E10AE8E810}" dt="2021-05-20T15:57:45.242" v="32" actId="47"/>
        <pc:sldMkLst>
          <pc:docMk/>
          <pc:sldMk cId="2763892078" sldId="273"/>
        </pc:sldMkLst>
      </pc:sldChg>
      <pc:sldChg chg="del">
        <pc:chgData name="Doug Ledford" userId="c1908f2fdedf0da0" providerId="LiveId" clId="{498336B7-1D46-4F5F-B887-03E10AE8E810}" dt="2021-05-20T15:57:57.362" v="35" actId="47"/>
        <pc:sldMkLst>
          <pc:docMk/>
          <pc:sldMk cId="1122081384" sldId="275"/>
        </pc:sldMkLst>
      </pc:sldChg>
      <pc:sldChg chg="del">
        <pc:chgData name="Doug Ledford" userId="c1908f2fdedf0da0" providerId="LiveId" clId="{498336B7-1D46-4F5F-B887-03E10AE8E810}" dt="2021-05-20T15:57:45.959" v="33" actId="47"/>
        <pc:sldMkLst>
          <pc:docMk/>
          <pc:sldMk cId="3311432086" sldId="276"/>
        </pc:sldMkLst>
      </pc:sldChg>
      <pc:sldChg chg="del">
        <pc:chgData name="Doug Ledford" userId="c1908f2fdedf0da0" providerId="LiveId" clId="{498336B7-1D46-4F5F-B887-03E10AE8E810}" dt="2021-05-20T15:57:43.529" v="30" actId="47"/>
        <pc:sldMkLst>
          <pc:docMk/>
          <pc:sldMk cId="1376555044" sldId="277"/>
        </pc:sldMkLst>
      </pc:sldChg>
      <pc:sldChg chg="del ord">
        <pc:chgData name="Doug Ledford" userId="c1908f2fdedf0da0" providerId="LiveId" clId="{498336B7-1D46-4F5F-B887-03E10AE8E810}" dt="2021-05-20T15:57:44.468" v="31" actId="47"/>
        <pc:sldMkLst>
          <pc:docMk/>
          <pc:sldMk cId="1464097001" sldId="2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694B0E-72E8-4780-A3F2-08ABEEA90465}" type="datetimeFigureOut">
              <a:rPr lang="en-US" smtClean="0"/>
              <a:t>6/17/2021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633CE3-6305-455E-B421-A7531C5AA41A}" type="slidenum">
              <a:rPr lang="en-US" smtClean="0"/>
              <a:t>‹#›</a:t>
            </a:fld>
            <a:endParaRPr lang="en-US"/>
          </a:p>
        </p:txBody>
      </p:sp>
    </p:spTree>
    <p:extLst>
      <p:ext uri="{BB962C8B-B14F-4D97-AF65-F5344CB8AC3E}">
        <p14:creationId xmlns:p14="http://schemas.microsoft.com/office/powerpoint/2010/main" val="9957247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D07500-6294-4FFB-9ADA-6A9D6A4F25B9}" type="datetimeFigureOut">
              <a:rPr lang="en-US" smtClean="0"/>
              <a:t>6/17/2021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EF64EA-60FF-47B8-A57A-06D6B92AF951}" type="slidenum">
              <a:rPr lang="en-US" smtClean="0"/>
              <a:t>‹#›</a:t>
            </a:fld>
            <a:endParaRPr lang="en-US"/>
          </a:p>
        </p:txBody>
      </p:sp>
    </p:spTree>
    <p:extLst>
      <p:ext uri="{BB962C8B-B14F-4D97-AF65-F5344CB8AC3E}">
        <p14:creationId xmlns:p14="http://schemas.microsoft.com/office/powerpoint/2010/main" val="21492240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EF64EA-60FF-47B8-A57A-06D6B92AF951}" type="slidenum">
              <a:rPr lang="en-US" smtClean="0"/>
              <a:t>1</a:t>
            </a:fld>
            <a:endParaRPr lang="en-US"/>
          </a:p>
        </p:txBody>
      </p:sp>
    </p:spTree>
    <p:extLst>
      <p:ext uri="{BB962C8B-B14F-4D97-AF65-F5344CB8AC3E}">
        <p14:creationId xmlns:p14="http://schemas.microsoft.com/office/powerpoint/2010/main" val="32679796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016AEA-9DED-4CB3-88E9-3887EC6F30E3}"/>
              </a:ext>
            </a:extLst>
          </p:cNvPr>
          <p:cNvPicPr>
            <a:picLocks noChangeAspect="1"/>
          </p:cNvPicPr>
          <p:nvPr userDrawn="1"/>
        </p:nvPicPr>
        <p:blipFill>
          <a:blip r:embed="rId2"/>
          <a:stretch>
            <a:fillRect/>
          </a:stretch>
        </p:blipFill>
        <p:spPr>
          <a:xfrm>
            <a:off x="-1" y="0"/>
            <a:ext cx="12191999" cy="6858000"/>
          </a:xfrm>
          <a:prstGeom prst="rect">
            <a:avLst/>
          </a:prstGeom>
        </p:spPr>
      </p:pic>
      <p:sp>
        <p:nvSpPr>
          <p:cNvPr id="2" name="Title 1"/>
          <p:cNvSpPr>
            <a:spLocks noGrp="1"/>
          </p:cNvSpPr>
          <p:nvPr>
            <p:ph type="ctrTitle" hasCustomPrompt="1"/>
          </p:nvPr>
        </p:nvSpPr>
        <p:spPr>
          <a:xfrm>
            <a:off x="0" y="3073494"/>
            <a:ext cx="12192000" cy="1042935"/>
          </a:xfrm>
        </p:spPr>
        <p:txBody>
          <a:bodyPr anchor="b">
            <a:normAutofit/>
          </a:bodyPr>
          <a:lstStyle>
            <a:lvl1pPr>
              <a:defRPr sz="4300" b="1" i="0">
                <a:solidFill>
                  <a:schemeClr val="bg1"/>
                </a:solidFill>
                <a:latin typeface="Arial Narrow"/>
                <a:cs typeface="Arial Narrow"/>
              </a:defRPr>
            </a:lvl1pPr>
          </a:lstStyle>
          <a:p>
            <a:r>
              <a:rPr lang="en-US" dirty="0"/>
              <a:t>CLICK TO EDIT MASTER TITLE STYLE</a:t>
            </a:r>
          </a:p>
        </p:txBody>
      </p:sp>
      <p:sp>
        <p:nvSpPr>
          <p:cNvPr id="3" name="Subtitle 2"/>
          <p:cNvSpPr>
            <a:spLocks noGrp="1"/>
          </p:cNvSpPr>
          <p:nvPr>
            <p:ph type="subTitle" idx="1"/>
          </p:nvPr>
        </p:nvSpPr>
        <p:spPr>
          <a:xfrm>
            <a:off x="0" y="4084109"/>
            <a:ext cx="12192000" cy="554937"/>
          </a:xfrm>
        </p:spPr>
        <p:txBody>
          <a:bodyPr>
            <a:normAutofit/>
          </a:bodyPr>
          <a:lstStyle>
            <a:lvl1pPr marL="0" indent="0" algn="ctr">
              <a:buNone/>
              <a:defRPr sz="2600" b="0" i="0">
                <a:solidFill>
                  <a:srgbClr val="FFFFFF"/>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ext Placeholder 9"/>
          <p:cNvSpPr>
            <a:spLocks noGrp="1"/>
          </p:cNvSpPr>
          <p:nvPr>
            <p:ph type="body" sz="quarter" idx="10"/>
          </p:nvPr>
        </p:nvSpPr>
        <p:spPr>
          <a:xfrm>
            <a:off x="0" y="4585685"/>
            <a:ext cx="12192000" cy="448832"/>
          </a:xfrm>
        </p:spPr>
        <p:txBody>
          <a:bodyPr>
            <a:noAutofit/>
          </a:bodyPr>
          <a:lstStyle>
            <a:lvl1pPr marL="0" indent="0" algn="ctr" defTabSz="457200" rtl="0" eaLnBrk="1" latinLnBrk="0" hangingPunct="1">
              <a:spcBef>
                <a:spcPct val="20000"/>
              </a:spcBef>
              <a:buFont typeface="Arial"/>
              <a:buNone/>
              <a:defRPr lang="en-US" sz="2400" b="1" i="0" kern="1200" dirty="0" smtClean="0">
                <a:solidFill>
                  <a:schemeClr val="bg1"/>
                </a:solidFill>
                <a:latin typeface="Arial Narrow"/>
                <a:ea typeface="+mn-ea"/>
                <a:cs typeface="Arial Narrow"/>
              </a:defRPr>
            </a:lvl1pPr>
          </a:lstStyle>
          <a:p>
            <a:pPr lvl="0"/>
            <a:endParaRPr lang="en-US" dirty="0"/>
          </a:p>
        </p:txBody>
      </p:sp>
      <p:sp>
        <p:nvSpPr>
          <p:cNvPr id="6" name="Rectangle 5"/>
          <p:cNvSpPr/>
          <p:nvPr userDrawn="1"/>
        </p:nvSpPr>
        <p:spPr>
          <a:xfrm>
            <a:off x="1" y="1"/>
            <a:ext cx="12192000" cy="26042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1" y="2571917"/>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43500" y="536955"/>
            <a:ext cx="1905000" cy="1752600"/>
          </a:xfrm>
          <a:prstGeom prst="rect">
            <a:avLst/>
          </a:prstGeom>
        </p:spPr>
      </p:pic>
    </p:spTree>
    <p:extLst>
      <p:ext uri="{BB962C8B-B14F-4D97-AF65-F5344CB8AC3E}">
        <p14:creationId xmlns:p14="http://schemas.microsoft.com/office/powerpoint/2010/main" val="347151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subtitle and pictur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6ED0B59-EBF5-475E-A36C-D853F8BD183C}"/>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209594" y="1227263"/>
            <a:ext cx="9790599" cy="4983757"/>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000000"/>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4"/>
          </p:nvPr>
        </p:nvSpPr>
        <p:spPr/>
        <p:txBody>
          <a:bodyPr/>
          <a:lstStyle/>
          <a:p>
            <a:r>
              <a:rPr lang="en-US" dirty="0"/>
              <a:t>© OpenFabrics Alliance</a:t>
            </a:r>
          </a:p>
        </p:txBody>
      </p:sp>
      <p:sp>
        <p:nvSpPr>
          <p:cNvPr id="4" name="Slide Number Placeholder 3"/>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728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ba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A01C61B-E22C-4362-9309-AE97934E7DDE}"/>
              </a:ext>
            </a:extLst>
          </p:cNvPr>
          <p:cNvPicPr>
            <a:picLocks noChangeAspect="1"/>
          </p:cNvPicPr>
          <p:nvPr userDrawn="1"/>
        </p:nvPicPr>
        <p:blipFill rotWithShape="1">
          <a:blip r:embed="rId2"/>
          <a:srcRect t="44110" r="10923" b="46640"/>
          <a:stretch/>
        </p:blipFill>
        <p:spPr>
          <a:xfrm>
            <a:off x="609601" y="5720114"/>
            <a:ext cx="10860200" cy="634353"/>
          </a:xfrm>
          <a:prstGeom prst="rect">
            <a:avLst/>
          </a:prstGeom>
        </p:spPr>
      </p:pic>
      <p:pic>
        <p:nvPicPr>
          <p:cNvPr id="12" name="Picture 11">
            <a:extLst>
              <a:ext uri="{FF2B5EF4-FFF2-40B4-BE49-F238E27FC236}">
                <a16:creationId xmlns:a16="http://schemas.microsoft.com/office/drawing/2014/main" id="{1C8ABCE2-AAD1-4148-9D3A-3259CD8BFCB0}"/>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6" name="Rectangle 15"/>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430739" y="1269952"/>
            <a:ext cx="11151661" cy="427941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4" name="Text Placeholder 9"/>
          <p:cNvSpPr>
            <a:spLocks noGrp="1"/>
          </p:cNvSpPr>
          <p:nvPr>
            <p:ph type="body" sz="quarter" idx="14"/>
          </p:nvPr>
        </p:nvSpPr>
        <p:spPr>
          <a:xfrm>
            <a:off x="609600" y="5720114"/>
            <a:ext cx="10860200" cy="587470"/>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53475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no sub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B725EDF-F8AD-4767-A46F-715A4E91E1A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2" name="Title 1"/>
          <p:cNvSpPr>
            <a:spLocks noGrp="1"/>
          </p:cNvSpPr>
          <p:nvPr>
            <p:ph type="title"/>
          </p:nvPr>
        </p:nvSpPr>
        <p:spPr>
          <a:xfrm>
            <a:off x="609600" y="441466"/>
            <a:ext cx="10972800" cy="419032"/>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609600" y="1312639"/>
            <a:ext cx="10972800"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Rectangle 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7"/>
          <p:cNvSpPr>
            <a:spLocks noGrp="1"/>
          </p:cNvSpPr>
          <p:nvPr>
            <p:ph type="sldNum" sz="quarter" idx="11"/>
          </p:nvPr>
        </p:nvSpPr>
        <p:spPr/>
        <p:txBody>
          <a:bodyPr/>
          <a:lstStyle/>
          <a:p>
            <a:fld id="{0743EA0E-C5B1-48EC-8082-F253EA88050D}" type="slidenum">
              <a:rPr lang="en-US" smtClean="0"/>
              <a:pPr/>
              <a:t>‹#›</a:t>
            </a:fld>
            <a:endParaRPr lang="en-US" dirty="0"/>
          </a:p>
        </p:txBody>
      </p:sp>
      <p:sp>
        <p:nvSpPr>
          <p:cNvPr id="12" name="Footer Placeholder 1"/>
          <p:cNvSpPr>
            <a:spLocks noGrp="1"/>
          </p:cNvSpPr>
          <p:nvPr>
            <p:ph type="ftr" sz="quarter" idx="15"/>
          </p:nvPr>
        </p:nvSpPr>
        <p:spPr>
          <a:xfrm>
            <a:off x="7930433" y="6401351"/>
            <a:ext cx="4114800" cy="365125"/>
          </a:xfrm>
        </p:spPr>
        <p:txBody>
          <a:bodyPr/>
          <a:lstStyle/>
          <a:p>
            <a:r>
              <a:rPr lang="en-US" dirty="0"/>
              <a:t>© OpenFabrics Alliance</a:t>
            </a:r>
          </a:p>
        </p:txBody>
      </p:sp>
    </p:spTree>
    <p:extLst>
      <p:ext uri="{BB962C8B-B14F-4D97-AF65-F5344CB8AC3E}">
        <p14:creationId xmlns:p14="http://schemas.microsoft.com/office/powerpoint/2010/main" val="8585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9A79B64-7DD1-4CE5-A1A3-12A2EAB0708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2" name="Rectangle 11"/>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7" name="Rectangle 6"/>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4" name="Footer Placeholder 3"/>
          <p:cNvSpPr>
            <a:spLocks noGrp="1"/>
          </p:cNvSpPr>
          <p:nvPr>
            <p:ph type="ftr" sz="quarter" idx="14"/>
          </p:nvPr>
        </p:nvSpPr>
        <p:spPr/>
        <p:txBody>
          <a:bodyPr/>
          <a:lstStyle/>
          <a:p>
            <a:r>
              <a:rPr lang="en-US" dirty="0"/>
              <a:t>© OpenFabrics Alliance</a:t>
            </a:r>
          </a:p>
        </p:txBody>
      </p:sp>
      <p:sp>
        <p:nvSpPr>
          <p:cNvPr id="5" name="Slide Number Placeholder 4"/>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421750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sideba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C33E99-BA02-42A0-A00C-34BA2F6B4129}"/>
              </a:ext>
            </a:extLst>
          </p:cNvPr>
          <p:cNvPicPr>
            <a:picLocks noChangeAspect="1"/>
          </p:cNvPicPr>
          <p:nvPr userDrawn="1"/>
        </p:nvPicPr>
        <p:blipFill rotWithShape="1">
          <a:blip r:embed="rId2"/>
          <a:srcRect l="-100" t="10749" r="67028"/>
          <a:stretch/>
        </p:blipFill>
        <p:spPr>
          <a:xfrm>
            <a:off x="220936" y="1321956"/>
            <a:ext cx="2848417" cy="4804208"/>
          </a:xfrm>
          <a:prstGeom prst="rect">
            <a:avLst/>
          </a:prstGeom>
        </p:spPr>
      </p:pic>
      <p:pic>
        <p:nvPicPr>
          <p:cNvPr id="13" name="Picture 12">
            <a:extLst>
              <a:ext uri="{FF2B5EF4-FFF2-40B4-BE49-F238E27FC236}">
                <a16:creationId xmlns:a16="http://schemas.microsoft.com/office/drawing/2014/main" id="{F945916F-A526-4BE0-A4F9-A98306D44E58}"/>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5" name="Rectangle 1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3230328" y="1312639"/>
            <a:ext cx="8352071"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Text Placeholder 9"/>
          <p:cNvSpPr>
            <a:spLocks noGrp="1"/>
          </p:cNvSpPr>
          <p:nvPr>
            <p:ph type="body" sz="quarter" idx="14"/>
          </p:nvPr>
        </p:nvSpPr>
        <p:spPr>
          <a:xfrm>
            <a:off x="430739" y="1387341"/>
            <a:ext cx="2461683" cy="4641984"/>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5"/>
          </p:nvPr>
        </p:nvSpPr>
        <p:spPr/>
        <p:txBody>
          <a:bodyPr/>
          <a:lstStyle/>
          <a:p>
            <a:r>
              <a:rPr lang="en-US" dirty="0"/>
              <a:t>© OpenFabrics Alliance</a:t>
            </a:r>
          </a:p>
        </p:txBody>
      </p:sp>
      <p:sp>
        <p:nvSpPr>
          <p:cNvPr id="6" name="Slide Number Placeholder 5"/>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63640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sidebar and pictur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EC77ECB-6ACF-498D-A400-003192548E33}"/>
              </a:ext>
            </a:extLst>
          </p:cNvPr>
          <p:cNvPicPr>
            <a:picLocks noChangeAspect="1"/>
          </p:cNvPicPr>
          <p:nvPr userDrawn="1"/>
        </p:nvPicPr>
        <p:blipFill rotWithShape="1">
          <a:blip r:embed="rId2"/>
          <a:srcRect t="38725" r="8532" b="46640"/>
          <a:stretch/>
        </p:blipFill>
        <p:spPr>
          <a:xfrm>
            <a:off x="430739" y="5303912"/>
            <a:ext cx="11151661" cy="1003673"/>
          </a:xfrm>
          <a:prstGeom prst="rect">
            <a:avLst/>
          </a:prstGeom>
        </p:spPr>
      </p:pic>
      <p:pic>
        <p:nvPicPr>
          <p:cNvPr id="14" name="Picture 13">
            <a:extLst>
              <a:ext uri="{FF2B5EF4-FFF2-40B4-BE49-F238E27FC236}">
                <a16:creationId xmlns:a16="http://schemas.microsoft.com/office/drawing/2014/main" id="{911E4653-A291-4B6E-A39E-2D2DA80D2912}"/>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8" name="Rectangle 17"/>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609601" y="1312638"/>
            <a:ext cx="5822596" cy="39058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609600" y="5421302"/>
            <a:ext cx="10860200" cy="789445"/>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1" name="Picture Placeholder 2"/>
          <p:cNvSpPr>
            <a:spLocks noGrp="1"/>
          </p:cNvSpPr>
          <p:nvPr>
            <p:ph type="pic" idx="15"/>
          </p:nvPr>
        </p:nvSpPr>
        <p:spPr>
          <a:xfrm>
            <a:off x="6432197" y="1312639"/>
            <a:ext cx="5150204" cy="3905897"/>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17"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2" name="Footer Placeholder 1"/>
          <p:cNvSpPr>
            <a:spLocks noGrp="1"/>
          </p:cNvSpPr>
          <p:nvPr>
            <p:ph type="ftr" sz="quarter" idx="16"/>
          </p:nvPr>
        </p:nvSpPr>
        <p:spPr/>
        <p:txBody>
          <a:bodyPr/>
          <a:lstStyle/>
          <a:p>
            <a:r>
              <a:rPr lang="en-US" dirty="0"/>
              <a:t>© OpenFabrics Alliance</a:t>
            </a:r>
          </a:p>
        </p:txBody>
      </p:sp>
      <p:sp>
        <p:nvSpPr>
          <p:cNvPr id="5" name="Slide Number Placeholder 4"/>
          <p:cNvSpPr>
            <a:spLocks noGrp="1"/>
          </p:cNvSpPr>
          <p:nvPr>
            <p:ph type="sldNum" sz="quarter" idx="17"/>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70962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p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8DBA8D-EC89-431D-9260-2FE5B44D2FF0}"/>
              </a:ext>
            </a:extLst>
          </p:cNvPr>
          <p:cNvPicPr>
            <a:picLocks noChangeAspect="1"/>
          </p:cNvPicPr>
          <p:nvPr userDrawn="1"/>
        </p:nvPicPr>
        <p:blipFill rotWithShape="1">
          <a:blip r:embed="rId2"/>
          <a:srcRect t="27115" b="37032"/>
          <a:stretch/>
        </p:blipFill>
        <p:spPr>
          <a:xfrm>
            <a:off x="-2" y="2113027"/>
            <a:ext cx="12191999" cy="2731995"/>
          </a:xfrm>
          <a:prstGeom prst="rect">
            <a:avLst/>
          </a:prstGeom>
        </p:spPr>
      </p:pic>
      <p:sp>
        <p:nvSpPr>
          <p:cNvPr id="2" name="Title 1"/>
          <p:cNvSpPr>
            <a:spLocks noGrp="1"/>
          </p:cNvSpPr>
          <p:nvPr>
            <p:ph type="title"/>
          </p:nvPr>
        </p:nvSpPr>
        <p:spPr>
          <a:xfrm>
            <a:off x="914400" y="1963622"/>
            <a:ext cx="10363200" cy="2805830"/>
          </a:xfrm>
        </p:spPr>
        <p:txBody>
          <a:bodyPr anchor="ctr" anchorCtr="1"/>
          <a:lstStyle>
            <a:lvl1pPr algn="ctr">
              <a:defRPr sz="4000" b="1" cap="all">
                <a:solidFill>
                  <a:schemeClr val="bg1"/>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Rectangle 6"/>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 y="2016981"/>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4845022"/>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Footer Placeholder 3"/>
          <p:cNvSpPr>
            <a:spLocks noGrp="1"/>
          </p:cNvSpPr>
          <p:nvPr>
            <p:ph type="ftr" sz="quarter" idx="10"/>
          </p:nvPr>
        </p:nvSpPr>
        <p:spPr/>
        <p:txBody>
          <a:bodyPr/>
          <a:lstStyle/>
          <a:p>
            <a:r>
              <a:rPr lang="en-US" dirty="0"/>
              <a:t>© OpenFabrics Alliance</a:t>
            </a:r>
          </a:p>
        </p:txBody>
      </p:sp>
      <p:sp>
        <p:nvSpPr>
          <p:cNvPr id="5" name="Slide Number Placeholder 4"/>
          <p:cNvSpPr>
            <a:spLocks noGrp="1"/>
          </p:cNvSpPr>
          <p:nvPr>
            <p:ph type="sldNum" sz="quarter" idx="11"/>
          </p:nvPr>
        </p:nvSpPr>
        <p:spPr/>
        <p:txBody>
          <a:bodyPr/>
          <a:lstStyle/>
          <a:p>
            <a:fld id="{0743EA0E-C5B1-48EC-8082-F253EA88050D}" type="slidenum">
              <a:rPr lang="en-US" smtClean="0"/>
              <a:pPr/>
              <a:t>‹#›</a:t>
            </a:fld>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84312" y="427151"/>
            <a:ext cx="1623376" cy="1493506"/>
          </a:xfrm>
          <a:prstGeom prst="rect">
            <a:avLst/>
          </a:prstGeom>
        </p:spPr>
      </p:pic>
    </p:spTree>
    <p:extLst>
      <p:ext uri="{BB962C8B-B14F-4D97-AF65-F5344CB8AC3E}">
        <p14:creationId xmlns:p14="http://schemas.microsoft.com/office/powerpoint/2010/main" val="116787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83F9829-4E0D-440F-A331-05D9AA7D49E5}"/>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6197600" y="1600201"/>
            <a:ext cx="5384800" cy="4525963"/>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Rectangle 9"/>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4"/>
          </p:nvPr>
        </p:nvSpPr>
        <p:spPr/>
        <p:txBody>
          <a:bodyPr/>
          <a:lstStyle/>
          <a:p>
            <a:r>
              <a:rPr lang="en-US" dirty="0"/>
              <a:t>© OpenFabrics Alliance</a:t>
            </a:r>
          </a:p>
        </p:txBody>
      </p:sp>
      <p:sp>
        <p:nvSpPr>
          <p:cNvPr id="6" name="Slide Number Placeholder 5"/>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54490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57EDEEA-3DD4-46D4-AEE8-CCB72ECD74C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hasCustomPrompt="1"/>
          </p:nvPr>
        </p:nvSpPr>
        <p:spPr>
          <a:xfrm>
            <a:off x="609600" y="1479570"/>
            <a:ext cx="5386917" cy="639762"/>
          </a:xfrm>
        </p:spPr>
        <p:txBody>
          <a:bodyPr anchor="b">
            <a:noAutofit/>
          </a:bodyPr>
          <a:lstStyle>
            <a:lvl1pPr marL="0" indent="0">
              <a:buNone/>
              <a:defRPr sz="2200" b="1" i="0">
                <a:solidFill>
                  <a:srgbClr val="000000"/>
                </a:solidFill>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3368" y="1479570"/>
            <a:ext cx="5389033" cy="639762"/>
          </a:xfrm>
        </p:spPr>
        <p:txBody>
          <a:bodyPr anchor="b">
            <a:noAutofit/>
          </a:bodyPr>
          <a:lstStyle>
            <a:lvl1pPr marL="0" indent="0">
              <a:buNone/>
              <a:defRPr lang="en-US" sz="2200" b="1" i="0" kern="1200" dirty="0" smtClean="0">
                <a:solidFill>
                  <a:srgbClr val="000000"/>
                </a:solidFill>
                <a:latin typeface="Arial Narrow"/>
                <a:ea typeface="+mn-ea"/>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SzPct val="110000"/>
              <a:buFont typeface="Wingdings" charset="2"/>
              <a:buNone/>
            </a:pPr>
            <a:r>
              <a:rPr lang="en-US" dirty="0"/>
              <a:t>CLICK TO EDIT MASTER TEXT STYLES</a:t>
            </a:r>
          </a:p>
        </p:txBody>
      </p:sp>
      <p:sp>
        <p:nvSpPr>
          <p:cNvPr id="12" name="Content Placeholder 2"/>
          <p:cNvSpPr>
            <a:spLocks noGrp="1"/>
          </p:cNvSpPr>
          <p:nvPr>
            <p:ph sz="half" idx="14"/>
          </p:nvPr>
        </p:nvSpPr>
        <p:spPr>
          <a:xfrm>
            <a:off x="609600" y="2228234"/>
            <a:ext cx="5384800" cy="3929425"/>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3"/>
          <p:cNvSpPr>
            <a:spLocks noGrp="1"/>
          </p:cNvSpPr>
          <p:nvPr>
            <p:ph sz="half" idx="2"/>
          </p:nvPr>
        </p:nvSpPr>
        <p:spPr>
          <a:xfrm>
            <a:off x="6197600" y="2228234"/>
            <a:ext cx="5384800" cy="3929425"/>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14"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16" name="Rectangle 1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32857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3227612-C550-401F-B108-D3023EE6C9B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0"/>
          </p:nvPr>
        </p:nvSpPr>
        <p:spPr/>
        <p:txBody>
          <a:bodyPr/>
          <a:lstStyle/>
          <a:p>
            <a:r>
              <a:rPr lang="en-US" dirty="0"/>
              <a:t>© OpenFabrics Alliance</a:t>
            </a:r>
          </a:p>
        </p:txBody>
      </p:sp>
      <p:sp>
        <p:nvSpPr>
          <p:cNvPr id="3" name="Slide Number Placeholder 2"/>
          <p:cNvSpPr>
            <a:spLocks noGrp="1"/>
          </p:cNvSpPr>
          <p:nvPr>
            <p:ph type="sldNum" sz="quarter" idx="11"/>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1642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53294"/>
            <a:ext cx="10972800" cy="41903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09600" y="1312639"/>
            <a:ext cx="10972800" cy="48135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1089025" marR="0" lvl="4" indent="-169863" algn="l" defTabSz="457200" rtl="0" eaLnBrk="1" fontAlgn="auto" latinLnBrk="0" hangingPunct="1">
              <a:lnSpc>
                <a:spcPct val="100000"/>
              </a:lnSpc>
              <a:spcBef>
                <a:spcPct val="20000"/>
              </a:spcBef>
              <a:spcAft>
                <a:spcPts val="0"/>
              </a:spcAft>
              <a:buClr>
                <a:srgbClr val="00588D"/>
              </a:buClr>
              <a:buSzTx/>
              <a:buFont typeface="Arial"/>
              <a:buChar char="•"/>
              <a:tabLst/>
              <a:defRPr/>
            </a:pPr>
            <a:r>
              <a:rPr lang="en-US" dirty="0"/>
              <a:t>Fifth level</a:t>
            </a:r>
          </a:p>
          <a:p>
            <a:pPr lvl="3"/>
            <a:endParaRPr lang="en-US" dirty="0"/>
          </a:p>
        </p:txBody>
      </p:sp>
      <p:sp>
        <p:nvSpPr>
          <p:cNvPr id="6" name="Rectangle 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Footer Placeholder 6"/>
          <p:cNvSpPr>
            <a:spLocks noGrp="1"/>
          </p:cNvSpPr>
          <p:nvPr>
            <p:ph type="ftr" sz="quarter" idx="3"/>
          </p:nvPr>
        </p:nvSpPr>
        <p:spPr>
          <a:xfrm>
            <a:off x="7930433" y="6401351"/>
            <a:ext cx="4114800" cy="365125"/>
          </a:xfrm>
          <a:prstGeom prst="rect">
            <a:avLst/>
          </a:prstGeom>
        </p:spPr>
        <p:txBody>
          <a:bodyPr vert="horz" lIns="91440" tIns="45720" rIns="91440" bIns="45720" rtlCol="0" anchor="ctr"/>
          <a:lstStyle>
            <a:lvl1pPr algn="r">
              <a:defRPr sz="1200">
                <a:solidFill>
                  <a:schemeClr val="tx1"/>
                </a:solidFill>
              </a:defRPr>
            </a:lvl1pPr>
          </a:lstStyle>
          <a:p>
            <a:r>
              <a:rPr lang="en-US" dirty="0"/>
              <a:t>© </a:t>
            </a:r>
            <a:r>
              <a:rPr lang="en-US" dirty="0">
                <a:latin typeface="Arial Narrow"/>
                <a:cs typeface="Arial Narrow"/>
              </a:rPr>
              <a:t>OpenFabrics Alliance</a:t>
            </a:r>
          </a:p>
        </p:txBody>
      </p:sp>
      <p:sp>
        <p:nvSpPr>
          <p:cNvPr id="4" name="Slide Number Placeholder 3"/>
          <p:cNvSpPr>
            <a:spLocks noGrp="1"/>
          </p:cNvSpPr>
          <p:nvPr>
            <p:ph type="sldNum" sz="quarter" idx="4"/>
          </p:nvPr>
        </p:nvSpPr>
        <p:spPr>
          <a:xfrm>
            <a:off x="4724400" y="6401351"/>
            <a:ext cx="2743200" cy="365125"/>
          </a:xfrm>
          <a:prstGeom prst="rect">
            <a:avLst/>
          </a:prstGeom>
        </p:spPr>
        <p:txBody>
          <a:bodyPr vert="horz" lIns="91440" tIns="45720" rIns="91440" bIns="45720" rtlCol="0" anchor="ctr"/>
          <a:lstStyle>
            <a:lvl1pPr algn="ctr">
              <a:defRPr sz="1200">
                <a:solidFill>
                  <a:schemeClr val="tx1"/>
                </a:solidFill>
              </a:defRPr>
            </a:lvl1p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05040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2" r:id="rId7"/>
    <p:sldLayoutId id="2147483653" r:id="rId8"/>
    <p:sldLayoutId id="2147483654" r:id="rId9"/>
    <p:sldLayoutId id="2147483657" r:id="rId10"/>
    <p:sldLayoutId id="2147483663" r:id="rId11"/>
  </p:sldLayoutIdLst>
  <p:hf hdr="0" dt="0"/>
  <p:txStyles>
    <p:titleStyle>
      <a:lvl1pPr algn="ctr" defTabSz="457200" rtl="0" eaLnBrk="1" latinLnBrk="0" hangingPunct="1">
        <a:spcBef>
          <a:spcPct val="0"/>
        </a:spcBef>
        <a:buNone/>
        <a:defRPr sz="3100" b="1" i="0" kern="1200" cap="all">
          <a:solidFill>
            <a:srgbClr val="399ACA"/>
          </a:solidFill>
          <a:latin typeface="Arial Narrow"/>
          <a:ea typeface="+mj-ea"/>
          <a:cs typeface="Arial Narrow"/>
        </a:defRPr>
      </a:lvl1pPr>
    </p:titleStyle>
    <p:bodyStyle>
      <a:lvl1pPr marL="223838" indent="-223838" algn="l" defTabSz="457200" rtl="0" eaLnBrk="1" latinLnBrk="0" hangingPunct="1">
        <a:spcBef>
          <a:spcPct val="20000"/>
        </a:spcBef>
        <a:buSzPct val="110000"/>
        <a:buFont typeface="Wingdings" charset="2"/>
        <a:buChar char="§"/>
        <a:defRPr sz="2000" b="1" kern="1200">
          <a:solidFill>
            <a:schemeClr val="tx1"/>
          </a:solidFill>
          <a:latin typeface="Arial"/>
          <a:ea typeface="+mn-ea"/>
          <a:cs typeface="Arial"/>
        </a:defRPr>
      </a:lvl1pPr>
      <a:lvl2pPr marL="395288" indent="-171450" algn="l" defTabSz="457200" rtl="0" eaLnBrk="1" latinLnBrk="0" hangingPunct="1">
        <a:spcBef>
          <a:spcPct val="20000"/>
        </a:spcBef>
        <a:buClr>
          <a:srgbClr val="399ACA"/>
        </a:buClr>
        <a:buSzPct val="120000"/>
        <a:buFont typeface="Arial"/>
        <a:buChar char="•"/>
        <a:defRPr sz="1600" kern="1200">
          <a:solidFill>
            <a:schemeClr val="tx1"/>
          </a:solidFill>
          <a:latin typeface="Arial"/>
          <a:ea typeface="+mn-ea"/>
          <a:cs typeface="Arial"/>
        </a:defRPr>
      </a:lvl2pPr>
      <a:lvl3pPr marL="630238" indent="-17145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800100" marR="0" indent="-169863" algn="l" defTabSz="457200" rtl="0" eaLnBrk="1" fontAlgn="auto" latinLnBrk="0" hangingPunct="1">
        <a:lnSpc>
          <a:spcPct val="100000"/>
        </a:lnSpc>
        <a:spcBef>
          <a:spcPct val="20000"/>
        </a:spcBef>
        <a:spcAft>
          <a:spcPts val="0"/>
        </a:spcAft>
        <a:buClr>
          <a:srgbClr val="00588D"/>
        </a:buClr>
        <a:buSzTx/>
        <a:buFont typeface="Arial"/>
        <a:buChar char="•"/>
        <a:tabLst/>
        <a:defRPr sz="1600" kern="1200">
          <a:solidFill>
            <a:schemeClr val="tx1"/>
          </a:solidFill>
          <a:latin typeface="Arial"/>
          <a:ea typeface="+mn-ea"/>
          <a:cs typeface="Arial"/>
        </a:defRPr>
      </a:lvl4pPr>
      <a:lvl5pPr marL="1089025" indent="-23495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0" y="3041174"/>
            <a:ext cx="9144000" cy="1042935"/>
          </a:xfrm>
        </p:spPr>
        <p:txBody>
          <a:bodyPr>
            <a:normAutofit/>
          </a:bodyPr>
          <a:lstStyle/>
          <a:p>
            <a:r>
              <a:rPr lang="en-US" dirty="0"/>
              <a:t>Technical advisory council (TAC)</a:t>
            </a:r>
          </a:p>
        </p:txBody>
      </p:sp>
      <p:sp>
        <p:nvSpPr>
          <p:cNvPr id="7" name="Subtitle 6"/>
          <p:cNvSpPr>
            <a:spLocks noGrp="1"/>
          </p:cNvSpPr>
          <p:nvPr>
            <p:ph type="subTitle" idx="1"/>
          </p:nvPr>
        </p:nvSpPr>
        <p:spPr>
          <a:xfrm>
            <a:off x="0" y="4084109"/>
            <a:ext cx="12192000" cy="750938"/>
          </a:xfrm>
        </p:spPr>
        <p:txBody>
          <a:bodyPr>
            <a:normAutofit fontScale="92500" lnSpcReduction="20000"/>
          </a:bodyPr>
          <a:lstStyle/>
          <a:p>
            <a:r>
              <a:rPr lang="en-US" dirty="0"/>
              <a:t>Phil Cayton, Paul Grun, </a:t>
            </a:r>
            <a:r>
              <a:rPr lang="en-US"/>
              <a:t>Doug Ledford, </a:t>
            </a:r>
            <a:r>
              <a:rPr lang="en-US" dirty="0"/>
              <a:t>and Jim Ryan </a:t>
            </a:r>
          </a:p>
          <a:p>
            <a:r>
              <a:rPr lang="en-US" dirty="0"/>
              <a:t>June 7, 2021</a:t>
            </a:r>
          </a:p>
        </p:txBody>
      </p:sp>
    </p:spTree>
    <p:extLst>
      <p:ext uri="{BB962C8B-B14F-4D97-AF65-F5344CB8AC3E}">
        <p14:creationId xmlns:p14="http://schemas.microsoft.com/office/powerpoint/2010/main" val="55476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53BF-B72F-4D1E-A338-3636550094A6}"/>
              </a:ext>
            </a:extLst>
          </p:cNvPr>
          <p:cNvSpPr>
            <a:spLocks noGrp="1"/>
          </p:cNvSpPr>
          <p:nvPr>
            <p:ph type="title"/>
          </p:nvPr>
        </p:nvSpPr>
        <p:spPr/>
        <p:txBody>
          <a:bodyPr/>
          <a:lstStyle/>
          <a:p>
            <a:r>
              <a:rPr lang="en-US" dirty="0"/>
              <a:t>Proposal	</a:t>
            </a:r>
          </a:p>
        </p:txBody>
      </p:sp>
      <p:sp>
        <p:nvSpPr>
          <p:cNvPr id="3" name="Content Placeholder 2">
            <a:extLst>
              <a:ext uri="{FF2B5EF4-FFF2-40B4-BE49-F238E27FC236}">
                <a16:creationId xmlns:a16="http://schemas.microsoft.com/office/drawing/2014/main" id="{4B9BE60A-123A-4A30-9922-4B2326E31B33}"/>
              </a:ext>
            </a:extLst>
          </p:cNvPr>
          <p:cNvSpPr>
            <a:spLocks noGrp="1"/>
          </p:cNvSpPr>
          <p:nvPr>
            <p:ph idx="1"/>
          </p:nvPr>
        </p:nvSpPr>
        <p:spPr/>
        <p:txBody>
          <a:bodyPr/>
          <a:lstStyle/>
          <a:p>
            <a:r>
              <a:rPr lang="en-US" dirty="0"/>
              <a:t>IBM/Red Hat moves that the OFA Board approve the Technical Advisory Council Charter and authorize the creation of same</a:t>
            </a:r>
          </a:p>
        </p:txBody>
      </p:sp>
      <p:sp>
        <p:nvSpPr>
          <p:cNvPr id="4" name="Slide Number Placeholder 3">
            <a:extLst>
              <a:ext uri="{FF2B5EF4-FFF2-40B4-BE49-F238E27FC236}">
                <a16:creationId xmlns:a16="http://schemas.microsoft.com/office/drawing/2014/main" id="{BF5450F9-AF65-4FC1-AA79-E35A261F572F}"/>
              </a:ext>
            </a:extLst>
          </p:cNvPr>
          <p:cNvSpPr>
            <a:spLocks noGrp="1"/>
          </p:cNvSpPr>
          <p:nvPr>
            <p:ph type="sldNum" sz="quarter" idx="11"/>
          </p:nvPr>
        </p:nvSpPr>
        <p:spPr/>
        <p:txBody>
          <a:bodyPr/>
          <a:lstStyle/>
          <a:p>
            <a:fld id="{0743EA0E-C5B1-48EC-8082-F253EA88050D}" type="slidenum">
              <a:rPr lang="en-US" smtClean="0"/>
              <a:pPr/>
              <a:t>2</a:t>
            </a:fld>
            <a:endParaRPr lang="en-US" dirty="0"/>
          </a:p>
        </p:txBody>
      </p:sp>
      <p:sp>
        <p:nvSpPr>
          <p:cNvPr id="5" name="Footer Placeholder 4">
            <a:extLst>
              <a:ext uri="{FF2B5EF4-FFF2-40B4-BE49-F238E27FC236}">
                <a16:creationId xmlns:a16="http://schemas.microsoft.com/office/drawing/2014/main" id="{2D0093F1-BDDB-44A4-A52E-3CBFD0A8A044}"/>
              </a:ext>
            </a:extLst>
          </p:cNvPr>
          <p:cNvSpPr>
            <a:spLocks noGrp="1"/>
          </p:cNvSpPr>
          <p:nvPr>
            <p:ph type="ftr" sz="quarter" idx="15"/>
          </p:nvPr>
        </p:nvSpPr>
        <p:spPr/>
        <p:txBody>
          <a:bodyPr/>
          <a:lstStyle/>
          <a:p>
            <a:r>
              <a:rPr lang="en-US"/>
              <a:t>© OpenFabrics Alliance</a:t>
            </a:r>
            <a:endParaRPr lang="en-US" dirty="0"/>
          </a:p>
        </p:txBody>
      </p:sp>
      <p:sp>
        <p:nvSpPr>
          <p:cNvPr id="6" name="Rectangle 5">
            <a:extLst>
              <a:ext uri="{FF2B5EF4-FFF2-40B4-BE49-F238E27FC236}">
                <a16:creationId xmlns:a16="http://schemas.microsoft.com/office/drawing/2014/main" id="{B8D792D6-6F69-40F3-BEE3-669702B3B43A}"/>
              </a:ext>
            </a:extLst>
          </p:cNvPr>
          <p:cNvSpPr/>
          <p:nvPr/>
        </p:nvSpPr>
        <p:spPr>
          <a:xfrm>
            <a:off x="5767754" y="2801815"/>
            <a:ext cx="2977661" cy="150641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Approved by </a:t>
            </a:r>
            <a:r>
              <a:rPr lang="en-US"/>
              <a:t>unanimous vote June 17, 2021</a:t>
            </a:r>
          </a:p>
        </p:txBody>
      </p:sp>
    </p:spTree>
    <p:extLst>
      <p:ext uri="{BB962C8B-B14F-4D97-AF65-F5344CB8AC3E}">
        <p14:creationId xmlns:p14="http://schemas.microsoft.com/office/powerpoint/2010/main" val="4151359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8099"/>
            <a:ext cx="10972800" cy="864295"/>
          </a:xfrm>
        </p:spPr>
        <p:txBody>
          <a:bodyPr/>
          <a:lstStyle/>
          <a:p>
            <a:r>
              <a:rPr lang="en-US" dirty="0"/>
              <a:t>Technical Advisory Council charter</a:t>
            </a:r>
          </a:p>
        </p:txBody>
      </p:sp>
      <p:sp>
        <p:nvSpPr>
          <p:cNvPr id="3" name="Content Placeholder 2"/>
          <p:cNvSpPr>
            <a:spLocks noGrp="1"/>
          </p:cNvSpPr>
          <p:nvPr>
            <p:ph idx="1"/>
          </p:nvPr>
        </p:nvSpPr>
        <p:spPr/>
        <p:txBody>
          <a:bodyPr>
            <a:normAutofit lnSpcReduction="10000"/>
          </a:bodyPr>
          <a:lstStyle/>
          <a:p>
            <a:pPr marL="223838" lvl="1" indent="0">
              <a:buNone/>
            </a:pPr>
            <a:r>
              <a:rPr lang="en-US" sz="2800" dirty="0"/>
              <a:t>The TAC is an OFA sponsored council that researches and identifies strategic technology initiatives for the Alliance. TAC members evaluate and comment on major industry developments and news of interest, filtering it through the lens of their expertise and experience. The OFA is an ideal organization to host and provide support to this activity due to its open and vendor-neutral nature. The TAC will make reports to the OFA Board on its activities; the </a:t>
            </a:r>
            <a:r>
              <a:rPr lang="en-US" sz="2800"/>
              <a:t>TAC will </a:t>
            </a:r>
            <a:r>
              <a:rPr lang="en-US" sz="2800" dirty="0"/>
              <a:t>utilize the OFA’s Marketing Working Group to distribute TAC findings with the consent of the Marketing Working Group Chair(</a:t>
            </a:r>
            <a:r>
              <a:rPr lang="en-US" sz="2800"/>
              <a:t>s). </a:t>
            </a:r>
            <a:r>
              <a:rPr lang="en-US" sz="2800" dirty="0"/>
              <a:t>The TAC is not subject to Working Group rules.  Membership is open to senior technologists from across the industry.</a:t>
            </a:r>
            <a:endParaRPr lang="en-US" sz="2000" dirty="0"/>
          </a:p>
        </p:txBody>
      </p:sp>
      <p:sp>
        <p:nvSpPr>
          <p:cNvPr id="4" name="Slide Number Placeholder 3"/>
          <p:cNvSpPr>
            <a:spLocks noGrp="1"/>
          </p:cNvSpPr>
          <p:nvPr>
            <p:ph type="sldNum" sz="quarter" idx="11"/>
          </p:nvPr>
        </p:nvSpPr>
        <p:spPr/>
        <p:txBody>
          <a:bodyPr/>
          <a:lstStyle/>
          <a:p>
            <a:fld id="{0743EA0E-C5B1-48EC-8082-F253EA88050D}" type="slidenum">
              <a:rPr lang="en-US" smtClean="0"/>
              <a:pPr/>
              <a:t>3</a:t>
            </a:fld>
            <a:endParaRPr lang="en-US" dirty="0"/>
          </a:p>
        </p:txBody>
      </p:sp>
      <p:sp>
        <p:nvSpPr>
          <p:cNvPr id="5" name="Footer Placeholder 4"/>
          <p:cNvSpPr>
            <a:spLocks noGrp="1"/>
          </p:cNvSpPr>
          <p:nvPr>
            <p:ph type="ftr" sz="quarter" idx="15"/>
          </p:nvPr>
        </p:nvSpPr>
        <p:spPr/>
        <p:txBody>
          <a:bodyPr/>
          <a:lstStyle/>
          <a:p>
            <a:r>
              <a:rPr lang="en-US" dirty="0"/>
              <a:t>© OpenFabrics Alliance</a:t>
            </a:r>
          </a:p>
        </p:txBody>
      </p:sp>
    </p:spTree>
    <p:extLst>
      <p:ext uri="{BB962C8B-B14F-4D97-AF65-F5344CB8AC3E}">
        <p14:creationId xmlns:p14="http://schemas.microsoft.com/office/powerpoint/2010/main" val="455820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09126E1306224E8E5BEBB6DF9A2791" ma:contentTypeVersion="10" ma:contentTypeDescription="Create a new document." ma:contentTypeScope="" ma:versionID="4c853047ea27528c9090c680cc530ec4">
  <xsd:schema xmlns:xsd="http://www.w3.org/2001/XMLSchema" xmlns:xs="http://www.w3.org/2001/XMLSchema" xmlns:p="http://schemas.microsoft.com/office/2006/metadata/properties" xmlns:ns3="65d163ef-a57f-4b8e-9860-61deeac7afab" targetNamespace="http://schemas.microsoft.com/office/2006/metadata/properties" ma:root="true" ma:fieldsID="0d3c6631e756752fff807c10441aa509" ns3:_="">
    <xsd:import namespace="65d163ef-a57f-4b8e-9860-61deeac7afa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d163ef-a57f-4b8e-9860-61deeac7af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E769D1-0DF3-484C-9DD7-DE435043BE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d163ef-a57f-4b8e-9860-61deeac7af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BF0937-E97C-4F64-81EA-BC6A2406C597}">
  <ds:schemaRefs>
    <ds:schemaRef ds:uri="http://purl.org/dc/elements/1.1/"/>
    <ds:schemaRef ds:uri="http://schemas.microsoft.com/office/2006/metadata/properties"/>
    <ds:schemaRef ds:uri="65d163ef-a57f-4b8e-9860-61deeac7afa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74921EF-15B4-42CE-9019-5A26AD6C23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1701</TotalTime>
  <Words>190</Words>
  <Application>Microsoft Office PowerPoint</Application>
  <PresentationFormat>Widescreen</PresentationFormat>
  <Paragraphs>13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Narrow</vt:lpstr>
      <vt:lpstr>Calibri</vt:lpstr>
      <vt:lpstr>Wingdings</vt:lpstr>
      <vt:lpstr>Office Theme</vt:lpstr>
      <vt:lpstr>Technical advisory council (TAC)</vt:lpstr>
      <vt:lpstr>Proposal </vt:lpstr>
      <vt:lpstr>Technical Advisory Council charter</vt:lpstr>
    </vt:vector>
  </TitlesOfParts>
  <Company>password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Doug Ledford</cp:lastModifiedBy>
  <cp:revision>128</cp:revision>
  <cp:lastPrinted>2021-05-03T23:08:24Z</cp:lastPrinted>
  <dcterms:created xsi:type="dcterms:W3CDTF">2016-02-08T22:33:42Z</dcterms:created>
  <dcterms:modified xsi:type="dcterms:W3CDTF">2021-06-17T17:55:36Z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0x0101003109126E1306224E8E5BEBB6DF9A2791</vt:lpwstr>
  </property>
</Properties>
</file>