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0"/>
  </p:notesMasterIdLst>
  <p:handoutMasterIdLst>
    <p:handoutMasterId r:id="rId21"/>
  </p:handoutMasterIdLst>
  <p:sldIdLst>
    <p:sldId id="294" r:id="rId5"/>
    <p:sldId id="297" r:id="rId6"/>
    <p:sldId id="323" r:id="rId7"/>
    <p:sldId id="305" r:id="rId8"/>
    <p:sldId id="322" r:id="rId9"/>
    <p:sldId id="328" r:id="rId10"/>
    <p:sldId id="321" r:id="rId11"/>
    <p:sldId id="324" r:id="rId12"/>
    <p:sldId id="302" r:id="rId13"/>
    <p:sldId id="326" r:id="rId14"/>
    <p:sldId id="327" r:id="rId15"/>
    <p:sldId id="325" r:id="rId16"/>
    <p:sldId id="312" r:id="rId17"/>
    <p:sldId id="304" r:id="rId18"/>
    <p:sldId id="306" r:id="rId19"/>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A0A3A5-F66D-45E8-B6E5-7BD6623EAAE9}" v="3" dt="2020-07-14T08:30:08.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5405" autoAdjust="0"/>
  </p:normalViewPr>
  <p:slideViewPr>
    <p:cSldViewPr snapToGrid="0">
      <p:cViewPr varScale="1">
        <p:scale>
          <a:sx n="69" d="100"/>
          <a:sy n="69" d="100"/>
        </p:scale>
        <p:origin x="211" y="58"/>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un, Paul" userId="98627949-9007-460c-a54d-94ae0f553f21" providerId="ADAL" clId="{A5A0A3A5-F66D-45E8-B6E5-7BD6623EAAE9}"/>
    <pc:docChg chg="modSld">
      <pc:chgData name="Grun, Paul" userId="98627949-9007-460c-a54d-94ae0f553f21" providerId="ADAL" clId="{A5A0A3A5-F66D-45E8-B6E5-7BD6623EAAE9}" dt="2020-07-14T08:30:34.551" v="69" actId="1076"/>
      <pc:docMkLst>
        <pc:docMk/>
      </pc:docMkLst>
      <pc:sldChg chg="addSp modSp">
        <pc:chgData name="Grun, Paul" userId="98627949-9007-460c-a54d-94ae0f553f21" providerId="ADAL" clId="{A5A0A3A5-F66D-45E8-B6E5-7BD6623EAAE9}" dt="2020-07-14T08:30:34.551" v="69" actId="1076"/>
        <pc:sldMkLst>
          <pc:docMk/>
          <pc:sldMk cId="2143377009" sldId="328"/>
        </pc:sldMkLst>
        <pc:spChg chg="add mod">
          <ac:chgData name="Grun, Paul" userId="98627949-9007-460c-a54d-94ae0f553f21" providerId="ADAL" clId="{A5A0A3A5-F66D-45E8-B6E5-7BD6623EAAE9}" dt="2020-07-14T08:30:34.551" v="69" actId="1076"/>
          <ac:spMkLst>
            <pc:docMk/>
            <pc:sldMk cId="2143377009" sldId="328"/>
            <ac:spMk id="6" creationId="{B79D77E7-5842-436C-8347-E7F32D75F5A6}"/>
          </ac:spMkLst>
        </pc:spChg>
      </pc:sldChg>
    </pc:docChg>
  </pc:docChgLst>
  <pc:docChgLst>
    <pc:chgData name="Grun, Paul" userId="98627949-9007-460c-a54d-94ae0f553f21" providerId="ADAL" clId="{355BA500-A1EB-4BB9-B831-2DC3170E66A9}"/>
    <pc:docChg chg="undo custSel addSld delSld modSld sldOrd">
      <pc:chgData name="Grun, Paul" userId="98627949-9007-460c-a54d-94ae0f553f21" providerId="ADAL" clId="{355BA500-A1EB-4BB9-B831-2DC3170E66A9}" dt="2020-06-18T03:29:01.115" v="5291" actId="108"/>
      <pc:docMkLst>
        <pc:docMk/>
      </pc:docMkLst>
      <pc:sldChg chg="modSp">
        <pc:chgData name="Grun, Paul" userId="98627949-9007-460c-a54d-94ae0f553f21" providerId="ADAL" clId="{355BA500-A1EB-4BB9-B831-2DC3170E66A9}" dt="2020-06-18T02:35:03.515" v="109" actId="27636"/>
        <pc:sldMkLst>
          <pc:docMk/>
          <pc:sldMk cId="3864201232" sldId="294"/>
        </pc:sldMkLst>
        <pc:spChg chg="mod">
          <ac:chgData name="Grun, Paul" userId="98627949-9007-460c-a54d-94ae0f553f21" providerId="ADAL" clId="{355BA500-A1EB-4BB9-B831-2DC3170E66A9}" dt="2020-06-18T02:34:31.083" v="54" actId="20577"/>
          <ac:spMkLst>
            <pc:docMk/>
            <pc:sldMk cId="3864201232" sldId="294"/>
            <ac:spMk id="2" creationId="{00000000-0000-0000-0000-000000000000}"/>
          </ac:spMkLst>
        </pc:spChg>
        <pc:spChg chg="mod">
          <ac:chgData name="Grun, Paul" userId="98627949-9007-460c-a54d-94ae0f553f21" providerId="ADAL" clId="{355BA500-A1EB-4BB9-B831-2DC3170E66A9}" dt="2020-06-18T02:35:03.515" v="109" actId="27636"/>
          <ac:spMkLst>
            <pc:docMk/>
            <pc:sldMk cId="3864201232" sldId="294"/>
            <ac:spMk id="3" creationId="{00000000-0000-0000-0000-000000000000}"/>
          </ac:spMkLst>
        </pc:spChg>
      </pc:sldChg>
      <pc:sldChg chg="modSp">
        <pc:chgData name="Grun, Paul" userId="98627949-9007-460c-a54d-94ae0f553f21" providerId="ADAL" clId="{355BA500-A1EB-4BB9-B831-2DC3170E66A9}" dt="2020-06-18T03:29:01.115" v="5291" actId="108"/>
        <pc:sldMkLst>
          <pc:docMk/>
          <pc:sldMk cId="594081457" sldId="297"/>
        </pc:sldMkLst>
        <pc:spChg chg="mod">
          <ac:chgData name="Grun, Paul" userId="98627949-9007-460c-a54d-94ae0f553f21" providerId="ADAL" clId="{355BA500-A1EB-4BB9-B831-2DC3170E66A9}" dt="2020-06-18T03:29:01.115" v="5291" actId="108"/>
          <ac:spMkLst>
            <pc:docMk/>
            <pc:sldMk cId="594081457" sldId="297"/>
            <ac:spMk id="3" creationId="{00000000-0000-0000-0000-000000000000}"/>
          </ac:spMkLst>
        </pc:spChg>
      </pc:sldChg>
      <pc:sldChg chg="delSp modSp del">
        <pc:chgData name="Grun, Paul" userId="98627949-9007-460c-a54d-94ae0f553f21" providerId="ADAL" clId="{355BA500-A1EB-4BB9-B831-2DC3170E66A9}" dt="2020-06-18T03:18:49.151" v="4217" actId="20577"/>
        <pc:sldMkLst>
          <pc:docMk/>
          <pc:sldMk cId="3233148798" sldId="302"/>
        </pc:sldMkLst>
        <pc:spChg chg="mod">
          <ac:chgData name="Grun, Paul" userId="98627949-9007-460c-a54d-94ae0f553f21" providerId="ADAL" clId="{355BA500-A1EB-4BB9-B831-2DC3170E66A9}" dt="2020-06-18T03:18:14.582" v="4215" actId="20577"/>
          <ac:spMkLst>
            <pc:docMk/>
            <pc:sldMk cId="3233148798" sldId="302"/>
            <ac:spMk id="2" creationId="{00000000-0000-0000-0000-000000000000}"/>
          </ac:spMkLst>
        </pc:spChg>
        <pc:spChg chg="mod">
          <ac:chgData name="Grun, Paul" userId="98627949-9007-460c-a54d-94ae0f553f21" providerId="ADAL" clId="{355BA500-A1EB-4BB9-B831-2DC3170E66A9}" dt="2020-06-18T03:18:49.151" v="4217" actId="20577"/>
          <ac:spMkLst>
            <pc:docMk/>
            <pc:sldMk cId="3233148798" sldId="302"/>
            <ac:spMk id="3" creationId="{00000000-0000-0000-0000-000000000000}"/>
          </ac:spMkLst>
        </pc:spChg>
        <pc:spChg chg="del">
          <ac:chgData name="Grun, Paul" userId="98627949-9007-460c-a54d-94ae0f553f21" providerId="ADAL" clId="{355BA500-A1EB-4BB9-B831-2DC3170E66A9}" dt="2020-06-18T03:00:29.742" v="2909" actId="478"/>
          <ac:spMkLst>
            <pc:docMk/>
            <pc:sldMk cId="3233148798" sldId="302"/>
            <ac:spMk id="6" creationId="{00000000-0000-0000-0000-000000000000}"/>
          </ac:spMkLst>
        </pc:spChg>
      </pc:sldChg>
      <pc:sldChg chg="del">
        <pc:chgData name="Grun, Paul" userId="98627949-9007-460c-a54d-94ae0f553f21" providerId="ADAL" clId="{355BA500-A1EB-4BB9-B831-2DC3170E66A9}" dt="2020-06-18T02:44:44.526" v="1085" actId="2696"/>
        <pc:sldMkLst>
          <pc:docMk/>
          <pc:sldMk cId="1376129587" sldId="303"/>
        </pc:sldMkLst>
      </pc:sldChg>
      <pc:sldChg chg="addSp modSp">
        <pc:chgData name="Grun, Paul" userId="98627949-9007-460c-a54d-94ae0f553f21" providerId="ADAL" clId="{355BA500-A1EB-4BB9-B831-2DC3170E66A9}" dt="2020-06-18T03:12:02.830" v="3782" actId="6549"/>
        <pc:sldMkLst>
          <pc:docMk/>
          <pc:sldMk cId="2813674384" sldId="305"/>
        </pc:sldMkLst>
        <pc:spChg chg="mod">
          <ac:chgData name="Grun, Paul" userId="98627949-9007-460c-a54d-94ae0f553f21" providerId="ADAL" clId="{355BA500-A1EB-4BB9-B831-2DC3170E66A9}" dt="2020-06-18T03:12:02.830" v="3782" actId="6549"/>
          <ac:spMkLst>
            <pc:docMk/>
            <pc:sldMk cId="2813674384" sldId="305"/>
            <ac:spMk id="2" creationId="{00000000-0000-0000-0000-000000000000}"/>
          </ac:spMkLst>
        </pc:spChg>
        <pc:spChg chg="add mod">
          <ac:chgData name="Grun, Paul" userId="98627949-9007-460c-a54d-94ae0f553f21" providerId="ADAL" clId="{355BA500-A1EB-4BB9-B831-2DC3170E66A9}" dt="2020-06-18T02:37:47.369" v="281" actId="1582"/>
          <ac:spMkLst>
            <pc:docMk/>
            <pc:sldMk cId="2813674384" sldId="305"/>
            <ac:spMk id="6" creationId="{35C170FD-A8FD-4541-BFE6-983F8AE0567B}"/>
          </ac:spMkLst>
        </pc:spChg>
      </pc:sldChg>
      <pc:sldChg chg="del">
        <pc:chgData name="Grun, Paul" userId="98627949-9007-460c-a54d-94ae0f553f21" providerId="ADAL" clId="{355BA500-A1EB-4BB9-B831-2DC3170E66A9}" dt="2020-06-18T02:46:39.852" v="1092" actId="2696"/>
        <pc:sldMkLst>
          <pc:docMk/>
          <pc:sldMk cId="1841672633" sldId="307"/>
        </pc:sldMkLst>
      </pc:sldChg>
      <pc:sldChg chg="del">
        <pc:chgData name="Grun, Paul" userId="98627949-9007-460c-a54d-94ae0f553f21" providerId="ADAL" clId="{355BA500-A1EB-4BB9-B831-2DC3170E66A9}" dt="2020-06-18T02:48:45.618" v="1101" actId="2696"/>
        <pc:sldMkLst>
          <pc:docMk/>
          <pc:sldMk cId="764562554" sldId="308"/>
        </pc:sldMkLst>
      </pc:sldChg>
      <pc:sldChg chg="del">
        <pc:chgData name="Grun, Paul" userId="98627949-9007-460c-a54d-94ae0f553f21" providerId="ADAL" clId="{355BA500-A1EB-4BB9-B831-2DC3170E66A9}" dt="2020-06-18T02:47:28.373" v="1094" actId="2696"/>
        <pc:sldMkLst>
          <pc:docMk/>
          <pc:sldMk cId="3366381832" sldId="309"/>
        </pc:sldMkLst>
      </pc:sldChg>
      <pc:sldChg chg="del">
        <pc:chgData name="Grun, Paul" userId="98627949-9007-460c-a54d-94ae0f553f21" providerId="ADAL" clId="{355BA500-A1EB-4BB9-B831-2DC3170E66A9}" dt="2020-06-18T02:47:19.677" v="1093" actId="2696"/>
        <pc:sldMkLst>
          <pc:docMk/>
          <pc:sldMk cId="2596941835" sldId="311"/>
        </pc:sldMkLst>
      </pc:sldChg>
      <pc:sldChg chg="del">
        <pc:chgData name="Grun, Paul" userId="98627949-9007-460c-a54d-94ae0f553f21" providerId="ADAL" clId="{355BA500-A1EB-4BB9-B831-2DC3170E66A9}" dt="2020-06-18T02:47:33.998" v="1095" actId="2696"/>
        <pc:sldMkLst>
          <pc:docMk/>
          <pc:sldMk cId="2370691518" sldId="314"/>
        </pc:sldMkLst>
      </pc:sldChg>
      <pc:sldChg chg="del">
        <pc:chgData name="Grun, Paul" userId="98627949-9007-460c-a54d-94ae0f553f21" providerId="ADAL" clId="{355BA500-A1EB-4BB9-B831-2DC3170E66A9}" dt="2020-06-18T02:47:39.664" v="1096" actId="2696"/>
        <pc:sldMkLst>
          <pc:docMk/>
          <pc:sldMk cId="241881044" sldId="315"/>
        </pc:sldMkLst>
      </pc:sldChg>
      <pc:sldChg chg="del">
        <pc:chgData name="Grun, Paul" userId="98627949-9007-460c-a54d-94ae0f553f21" providerId="ADAL" clId="{355BA500-A1EB-4BB9-B831-2DC3170E66A9}" dt="2020-06-18T02:48:04.725" v="1097" actId="2696"/>
        <pc:sldMkLst>
          <pc:docMk/>
          <pc:sldMk cId="3450917284" sldId="316"/>
        </pc:sldMkLst>
      </pc:sldChg>
      <pc:sldChg chg="del">
        <pc:chgData name="Grun, Paul" userId="98627949-9007-460c-a54d-94ae0f553f21" providerId="ADAL" clId="{355BA500-A1EB-4BB9-B831-2DC3170E66A9}" dt="2020-06-18T02:48:18.978" v="1098" actId="2696"/>
        <pc:sldMkLst>
          <pc:docMk/>
          <pc:sldMk cId="3321087764" sldId="318"/>
        </pc:sldMkLst>
      </pc:sldChg>
      <pc:sldChg chg="del">
        <pc:chgData name="Grun, Paul" userId="98627949-9007-460c-a54d-94ae0f553f21" providerId="ADAL" clId="{355BA500-A1EB-4BB9-B831-2DC3170E66A9}" dt="2020-06-18T02:48:24.715" v="1099" actId="2696"/>
        <pc:sldMkLst>
          <pc:docMk/>
          <pc:sldMk cId="3593215612" sldId="319"/>
        </pc:sldMkLst>
      </pc:sldChg>
      <pc:sldChg chg="del">
        <pc:chgData name="Grun, Paul" userId="98627949-9007-460c-a54d-94ae0f553f21" providerId="ADAL" clId="{355BA500-A1EB-4BB9-B831-2DC3170E66A9}" dt="2020-06-18T02:48:38.869" v="1100" actId="2696"/>
        <pc:sldMkLst>
          <pc:docMk/>
          <pc:sldMk cId="3871068234" sldId="320"/>
        </pc:sldMkLst>
      </pc:sldChg>
      <pc:sldChg chg="modSp ord">
        <pc:chgData name="Grun, Paul" userId="98627949-9007-460c-a54d-94ae0f553f21" providerId="ADAL" clId="{355BA500-A1EB-4BB9-B831-2DC3170E66A9}" dt="2020-06-18T02:45:54.126" v="1091" actId="20577"/>
        <pc:sldMkLst>
          <pc:docMk/>
          <pc:sldMk cId="1255958317" sldId="321"/>
        </pc:sldMkLst>
        <pc:spChg chg="mod">
          <ac:chgData name="Grun, Paul" userId="98627949-9007-460c-a54d-94ae0f553f21" providerId="ADAL" clId="{355BA500-A1EB-4BB9-B831-2DC3170E66A9}" dt="2020-06-18T02:45:54.126" v="1091" actId="20577"/>
          <ac:spMkLst>
            <pc:docMk/>
            <pc:sldMk cId="1255958317" sldId="321"/>
            <ac:spMk id="6" creationId="{00000000-0000-0000-0000-000000000000}"/>
          </ac:spMkLst>
        </pc:spChg>
      </pc:sldChg>
      <pc:sldChg chg="addSp delSp modSp add">
        <pc:chgData name="Grun, Paul" userId="98627949-9007-460c-a54d-94ae0f553f21" providerId="ADAL" clId="{355BA500-A1EB-4BB9-B831-2DC3170E66A9}" dt="2020-06-18T03:12:52.584" v="3794" actId="20577"/>
        <pc:sldMkLst>
          <pc:docMk/>
          <pc:sldMk cId="761470410" sldId="322"/>
        </pc:sldMkLst>
        <pc:spChg chg="mod">
          <ac:chgData name="Grun, Paul" userId="98627949-9007-460c-a54d-94ae0f553f21" providerId="ADAL" clId="{355BA500-A1EB-4BB9-B831-2DC3170E66A9}" dt="2020-06-18T03:12:52.584" v="3794" actId="20577"/>
          <ac:spMkLst>
            <pc:docMk/>
            <pc:sldMk cId="761470410" sldId="322"/>
            <ac:spMk id="2" creationId="{40E6E846-F8D3-4230-B309-10774CC9995C}"/>
          </ac:spMkLst>
        </pc:spChg>
        <pc:spChg chg="del">
          <ac:chgData name="Grun, Paul" userId="98627949-9007-460c-a54d-94ae0f553f21" providerId="ADAL" clId="{355BA500-A1EB-4BB9-B831-2DC3170E66A9}" dt="2020-06-18T02:38:21.957" v="283" actId="478"/>
          <ac:spMkLst>
            <pc:docMk/>
            <pc:sldMk cId="761470410" sldId="322"/>
            <ac:spMk id="3" creationId="{75FBCCDD-D0C4-45A8-88B6-254D6809668C}"/>
          </ac:spMkLst>
        </pc:spChg>
        <pc:spChg chg="add mod">
          <ac:chgData name="Grun, Paul" userId="98627949-9007-460c-a54d-94ae0f553f21" providerId="ADAL" clId="{355BA500-A1EB-4BB9-B831-2DC3170E66A9}" dt="2020-06-18T02:40:02.884" v="453" actId="20577"/>
          <ac:spMkLst>
            <pc:docMk/>
            <pc:sldMk cId="761470410" sldId="322"/>
            <ac:spMk id="7" creationId="{A8ABB4D8-8E46-4302-9AF2-9551FB0DB664}"/>
          </ac:spMkLst>
        </pc:spChg>
        <pc:picChg chg="add mod">
          <ac:chgData name="Grun, Paul" userId="98627949-9007-460c-a54d-94ae0f553f21" providerId="ADAL" clId="{355BA500-A1EB-4BB9-B831-2DC3170E66A9}" dt="2020-06-18T02:38:51.016" v="287" actId="1076"/>
          <ac:picMkLst>
            <pc:docMk/>
            <pc:sldMk cId="761470410" sldId="322"/>
            <ac:picMk id="6" creationId="{EAAD3329-99D0-4FF8-8BC8-0C409F721450}"/>
          </ac:picMkLst>
        </pc:picChg>
      </pc:sldChg>
      <pc:sldChg chg="modSp add">
        <pc:chgData name="Grun, Paul" userId="98627949-9007-460c-a54d-94ae0f553f21" providerId="ADAL" clId="{355BA500-A1EB-4BB9-B831-2DC3170E66A9}" dt="2020-06-18T03:11:03.866" v="3723" actId="20577"/>
        <pc:sldMkLst>
          <pc:docMk/>
          <pc:sldMk cId="2998918668" sldId="323"/>
        </pc:sldMkLst>
        <pc:spChg chg="mod">
          <ac:chgData name="Grun, Paul" userId="98627949-9007-460c-a54d-94ae0f553f21" providerId="ADAL" clId="{355BA500-A1EB-4BB9-B831-2DC3170E66A9}" dt="2020-06-18T02:40:24.987" v="471" actId="20577"/>
          <ac:spMkLst>
            <pc:docMk/>
            <pc:sldMk cId="2998918668" sldId="323"/>
            <ac:spMk id="2" creationId="{526261A2-D283-4AB1-B2AF-10FD5C9267A5}"/>
          </ac:spMkLst>
        </pc:spChg>
        <pc:spChg chg="mod">
          <ac:chgData name="Grun, Paul" userId="98627949-9007-460c-a54d-94ae0f553f21" providerId="ADAL" clId="{355BA500-A1EB-4BB9-B831-2DC3170E66A9}" dt="2020-06-18T03:11:03.866" v="3723" actId="20577"/>
          <ac:spMkLst>
            <pc:docMk/>
            <pc:sldMk cId="2998918668" sldId="323"/>
            <ac:spMk id="3" creationId="{7A89791F-32C0-4978-A8DE-FE0CD9AFCD43}"/>
          </ac:spMkLst>
        </pc:spChg>
      </pc:sldChg>
      <pc:sldChg chg="modSp add">
        <pc:chgData name="Grun, Paul" userId="98627949-9007-460c-a54d-94ae0f553f21" providerId="ADAL" clId="{355BA500-A1EB-4BB9-B831-2DC3170E66A9}" dt="2020-06-18T03:19:43.238" v="4315" actId="20577"/>
        <pc:sldMkLst>
          <pc:docMk/>
          <pc:sldMk cId="3280599161" sldId="324"/>
        </pc:sldMkLst>
        <pc:spChg chg="mod">
          <ac:chgData name="Grun, Paul" userId="98627949-9007-460c-a54d-94ae0f553f21" providerId="ADAL" clId="{355BA500-A1EB-4BB9-B831-2DC3170E66A9}" dt="2020-06-18T03:19:06.414" v="4219" actId="20577"/>
          <ac:spMkLst>
            <pc:docMk/>
            <pc:sldMk cId="3280599161" sldId="324"/>
            <ac:spMk id="2" creationId="{AE33A249-6775-4DC8-AD94-3FF8A7833F5C}"/>
          </ac:spMkLst>
        </pc:spChg>
        <pc:spChg chg="mod">
          <ac:chgData name="Grun, Paul" userId="98627949-9007-460c-a54d-94ae0f553f21" providerId="ADAL" clId="{355BA500-A1EB-4BB9-B831-2DC3170E66A9}" dt="2020-06-18T03:19:43.238" v="4315" actId="20577"/>
          <ac:spMkLst>
            <pc:docMk/>
            <pc:sldMk cId="3280599161" sldId="324"/>
            <ac:spMk id="3" creationId="{286143AD-7CA2-4145-A695-9227EFB60681}"/>
          </ac:spMkLst>
        </pc:spChg>
      </pc:sldChg>
      <pc:sldChg chg="ord">
        <pc:chgData name="Grun, Paul" userId="98627949-9007-460c-a54d-94ae0f553f21" providerId="ADAL" clId="{355BA500-A1EB-4BB9-B831-2DC3170E66A9}" dt="2020-06-18T03:25:46.742" v="5277"/>
        <pc:sldMkLst>
          <pc:docMk/>
          <pc:sldMk cId="3320227378" sldId="325"/>
        </pc:sldMkLst>
      </pc:sldChg>
      <pc:sldChg chg="modSp add">
        <pc:chgData name="Grun, Paul" userId="98627949-9007-460c-a54d-94ae0f553f21" providerId="ADAL" clId="{355BA500-A1EB-4BB9-B831-2DC3170E66A9}" dt="2020-06-18T03:21:48.862" v="4933" actId="6549"/>
        <pc:sldMkLst>
          <pc:docMk/>
          <pc:sldMk cId="2586576962" sldId="326"/>
        </pc:sldMkLst>
        <pc:spChg chg="mod">
          <ac:chgData name="Grun, Paul" userId="98627949-9007-460c-a54d-94ae0f553f21" providerId="ADAL" clId="{355BA500-A1EB-4BB9-B831-2DC3170E66A9}" dt="2020-06-18T03:20:10.072" v="4356" actId="20577"/>
          <ac:spMkLst>
            <pc:docMk/>
            <pc:sldMk cId="2586576962" sldId="326"/>
            <ac:spMk id="2" creationId="{00000000-0000-0000-0000-000000000000}"/>
          </ac:spMkLst>
        </pc:spChg>
        <pc:spChg chg="mod">
          <ac:chgData name="Grun, Paul" userId="98627949-9007-460c-a54d-94ae0f553f21" providerId="ADAL" clId="{355BA500-A1EB-4BB9-B831-2DC3170E66A9}" dt="2020-06-18T03:21:48.862" v="4933" actId="6549"/>
          <ac:spMkLst>
            <pc:docMk/>
            <pc:sldMk cId="2586576962" sldId="326"/>
            <ac:spMk id="3" creationId="{00000000-0000-0000-0000-000000000000}"/>
          </ac:spMkLst>
        </pc:spChg>
      </pc:sldChg>
      <pc:sldChg chg="modSp add">
        <pc:chgData name="Grun, Paul" userId="98627949-9007-460c-a54d-94ae0f553f21" providerId="ADAL" clId="{355BA500-A1EB-4BB9-B831-2DC3170E66A9}" dt="2020-06-18T03:06:41.875" v="3397" actId="20577"/>
        <pc:sldMkLst>
          <pc:docMk/>
          <pc:sldMk cId="493853165" sldId="327"/>
        </pc:sldMkLst>
        <pc:spChg chg="mod">
          <ac:chgData name="Grun, Paul" userId="98627949-9007-460c-a54d-94ae0f553f21" providerId="ADAL" clId="{355BA500-A1EB-4BB9-B831-2DC3170E66A9}" dt="2020-06-18T03:05:18.967" v="3101" actId="404"/>
          <ac:spMkLst>
            <pc:docMk/>
            <pc:sldMk cId="493853165" sldId="327"/>
            <ac:spMk id="2" creationId="{14D37F86-0D85-46E6-A933-B82043BDD554}"/>
          </ac:spMkLst>
        </pc:spChg>
        <pc:spChg chg="mod">
          <ac:chgData name="Grun, Paul" userId="98627949-9007-460c-a54d-94ae0f553f21" providerId="ADAL" clId="{355BA500-A1EB-4BB9-B831-2DC3170E66A9}" dt="2020-06-18T03:06:41.875" v="3397" actId="20577"/>
          <ac:spMkLst>
            <pc:docMk/>
            <pc:sldMk cId="493853165" sldId="327"/>
            <ac:spMk id="3" creationId="{5671BC2E-93FB-48AA-ABD9-38CB6376F415}"/>
          </ac:spMkLst>
        </pc:spChg>
      </pc:sldChg>
      <pc:sldChg chg="modSp add">
        <pc:chgData name="Grun, Paul" userId="98627949-9007-460c-a54d-94ae0f553f21" providerId="ADAL" clId="{355BA500-A1EB-4BB9-B831-2DC3170E66A9}" dt="2020-06-18T03:24:55.782" v="5276" actId="20577"/>
        <pc:sldMkLst>
          <pc:docMk/>
          <pc:sldMk cId="2143377009" sldId="328"/>
        </pc:sldMkLst>
        <pc:spChg chg="mod">
          <ac:chgData name="Grun, Paul" userId="98627949-9007-460c-a54d-94ae0f553f21" providerId="ADAL" clId="{355BA500-A1EB-4BB9-B831-2DC3170E66A9}" dt="2020-06-18T03:24:55.782" v="5276" actId="20577"/>
          <ac:spMkLst>
            <pc:docMk/>
            <pc:sldMk cId="2143377009" sldId="328"/>
            <ac:spMk id="2" creationId="{00000000-0000-0000-0000-000000000000}"/>
          </ac:spMkLst>
        </pc:spChg>
        <pc:spChg chg="mod">
          <ac:chgData name="Grun, Paul" userId="98627949-9007-460c-a54d-94ae0f553f21" providerId="ADAL" clId="{355BA500-A1EB-4BB9-B831-2DC3170E66A9}" dt="2020-06-18T03:24:17.518" v="5260" actId="20577"/>
          <ac:spMkLst>
            <pc:docMk/>
            <pc:sldMk cId="2143377009" sldId="328"/>
            <ac:spMk id="3" creationId="{00000000-0000-0000-0000-000000000000}"/>
          </ac:spMkLst>
        </pc:spChg>
      </pc:sldChg>
    </pc:docChg>
  </pc:docChgLst>
  <pc:docChgLst>
    <pc:chgData name="Grun, Paul" userId="98627949-9007-460c-a54d-94ae0f553f21" providerId="ADAL" clId="{01F076F0-CC2D-40AE-88B8-2E26C7936626}"/>
    <pc:docChg chg="custSel modSld sldOrd">
      <pc:chgData name="Grun, Paul" userId="98627949-9007-460c-a54d-94ae0f553f21" providerId="ADAL" clId="{01F076F0-CC2D-40AE-88B8-2E26C7936626}" dt="2020-06-22T17:39:43.197" v="195" actId="20577"/>
      <pc:docMkLst>
        <pc:docMk/>
      </pc:docMkLst>
      <pc:sldChg chg="ord">
        <pc:chgData name="Grun, Paul" userId="98627949-9007-460c-a54d-94ae0f553f21" providerId="ADAL" clId="{01F076F0-CC2D-40AE-88B8-2E26C7936626}" dt="2020-06-22T17:36:18.610" v="1"/>
        <pc:sldMkLst>
          <pc:docMk/>
          <pc:sldMk cId="1255958317" sldId="321"/>
        </pc:sldMkLst>
      </pc:sldChg>
      <pc:sldChg chg="modSp ord">
        <pc:chgData name="Grun, Paul" userId="98627949-9007-460c-a54d-94ae0f553f21" providerId="ADAL" clId="{01F076F0-CC2D-40AE-88B8-2E26C7936626}" dt="2020-06-22T17:39:43.197" v="195" actId="20577"/>
        <pc:sldMkLst>
          <pc:docMk/>
          <pc:sldMk cId="2143377009" sldId="328"/>
        </pc:sldMkLst>
        <pc:spChg chg="mod">
          <ac:chgData name="Grun, Paul" userId="98627949-9007-460c-a54d-94ae0f553f21" providerId="ADAL" clId="{01F076F0-CC2D-40AE-88B8-2E26C7936626}" dt="2020-06-22T17:36:32.271" v="23" actId="6549"/>
          <ac:spMkLst>
            <pc:docMk/>
            <pc:sldMk cId="2143377009" sldId="328"/>
            <ac:spMk id="2" creationId="{00000000-0000-0000-0000-000000000000}"/>
          </ac:spMkLst>
        </pc:spChg>
        <pc:spChg chg="mod">
          <ac:chgData name="Grun, Paul" userId="98627949-9007-460c-a54d-94ae0f553f21" providerId="ADAL" clId="{01F076F0-CC2D-40AE-88B8-2E26C7936626}" dt="2020-06-22T17:39:43.197" v="195" actId="20577"/>
          <ac:spMkLst>
            <pc:docMk/>
            <pc:sldMk cId="2143377009" sldId="32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7/14/2020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7/14/2020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7/14/2020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7/14/2020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7/14/2020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7/14/2020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7/14/2020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7/14/2020</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Filling the Treasurer Role</a:t>
            </a:r>
            <a:endParaRPr lang="en-US" sz="3200" dirty="0"/>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June 18, 2020</a:t>
            </a:r>
          </a:p>
          <a:p>
            <a:pPr algn="ctr"/>
            <a:r>
              <a:rPr lang="en-US" sz="1800" dirty="0">
                <a:latin typeface="Arial" pitchFamily="34" charset="0"/>
                <a:cs typeface="Arial" pitchFamily="34" charset="0"/>
              </a:rPr>
              <a:t>Paul Grun</a:t>
            </a:r>
          </a:p>
          <a:p>
            <a:pPr algn="ctr"/>
            <a:r>
              <a:rPr lang="en-US" sz="1800" dirty="0">
                <a:latin typeface="Arial" pitchFamily="34" charset="0"/>
                <a:cs typeface="Arial" pitchFamily="34" charset="0"/>
              </a:rPr>
              <a:t>Chair, OFA</a:t>
            </a:r>
          </a:p>
          <a:p>
            <a:pPr algn="ctr"/>
            <a:endParaRPr lang="en-US" sz="1800" dirty="0">
              <a:latin typeface="Arial" pitchFamily="34" charset="0"/>
              <a:cs typeface="Arial" pitchFamily="34" charset="0"/>
            </a:endParaRPr>
          </a:p>
          <a:p>
            <a:pPr algn="ctr"/>
            <a:endParaRPr lang="en-US" sz="1800" dirty="0">
              <a:latin typeface="Arial" pitchFamily="34" charset="0"/>
              <a:cs typeface="Arial" pitchFamily="34" charset="0"/>
            </a:endParaRP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Option 3 – Abolish Vice Chair</a:t>
            </a:r>
          </a:p>
        </p:txBody>
      </p:sp>
      <p:sp>
        <p:nvSpPr>
          <p:cNvPr id="3" name="Content Placeholder 2"/>
          <p:cNvSpPr>
            <a:spLocks noGrp="1"/>
          </p:cNvSpPr>
          <p:nvPr>
            <p:ph idx="1"/>
          </p:nvPr>
        </p:nvSpPr>
        <p:spPr/>
        <p:txBody>
          <a:bodyPr>
            <a:normAutofit/>
          </a:bodyPr>
          <a:lstStyle/>
          <a:p>
            <a:pPr marL="0" indent="0">
              <a:buNone/>
            </a:pPr>
            <a:r>
              <a:rPr lang="en-US" sz="2000" dirty="0"/>
              <a:t>Change: “The Officers of the Corporation shall consist of a Chair, a Vice Chair, a Treasurer, and a Secretary.”</a:t>
            </a:r>
          </a:p>
          <a:p>
            <a:pPr marL="0" indent="0">
              <a:buNone/>
            </a:pPr>
            <a:r>
              <a:rPr lang="en-US" sz="2000" dirty="0"/>
              <a:t>To: “The Officers of the Corporation shall consist of a Chair, A Treasurer, and a Secretary”</a:t>
            </a:r>
          </a:p>
          <a:p>
            <a:pPr marL="0" indent="0">
              <a:buNone/>
            </a:pPr>
            <a:endParaRPr lang="en-US" sz="2000" dirty="0"/>
          </a:p>
          <a:p>
            <a:pPr marL="0" indent="0">
              <a:buNone/>
            </a:pPr>
            <a:r>
              <a:rPr lang="en-US" sz="1800" i="1" dirty="0"/>
              <a:t>(Original text as of 4/20/2017: </a:t>
            </a:r>
          </a:p>
          <a:p>
            <a:pPr marL="0" indent="0">
              <a:buNone/>
            </a:pPr>
            <a:r>
              <a:rPr lang="en-US" sz="1800" i="1" dirty="0"/>
              <a:t>“The Officers of the Corporation shall consist of a Chair, a Vice Chair, a Treasurer, and a Secretary.  Any one person can hold only one Officer role at any time. An Officer may be, but need not be, a Director, but must be an employee of, or contractor to, a Promoter Member organization.  In the case of an Officer who is not also a Director, such Officer shall not be included for quorum and shall not participate in votes taken by the Board.  An Officer who is also a Director retains all the rights and privileges obtaining to any other Director.  The Officers shall serve without compensation unless otherwise approved by the Board.”)</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2586576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37F86-0D85-46E6-A933-B82043BDD554}"/>
              </a:ext>
            </a:extLst>
          </p:cNvPr>
          <p:cNvSpPr>
            <a:spLocks noGrp="1"/>
          </p:cNvSpPr>
          <p:nvPr>
            <p:ph type="title"/>
          </p:nvPr>
        </p:nvSpPr>
        <p:spPr/>
        <p:txBody>
          <a:bodyPr/>
          <a:lstStyle/>
          <a:p>
            <a:r>
              <a:rPr lang="en-US" sz="3600" dirty="0"/>
              <a:t>Effect of Adopting Either Proposal</a:t>
            </a:r>
            <a:endParaRPr lang="en-GB" sz="3600" dirty="0"/>
          </a:p>
        </p:txBody>
      </p:sp>
      <p:sp>
        <p:nvSpPr>
          <p:cNvPr id="3" name="Content Placeholder 2">
            <a:extLst>
              <a:ext uri="{FF2B5EF4-FFF2-40B4-BE49-F238E27FC236}">
                <a16:creationId xmlns:a16="http://schemas.microsoft.com/office/drawing/2014/main" id="{5671BC2E-93FB-48AA-ABD9-38CB6376F415}"/>
              </a:ext>
            </a:extLst>
          </p:cNvPr>
          <p:cNvSpPr>
            <a:spLocks noGrp="1"/>
          </p:cNvSpPr>
          <p:nvPr>
            <p:ph idx="1"/>
          </p:nvPr>
        </p:nvSpPr>
        <p:spPr/>
        <p:txBody>
          <a:bodyPr/>
          <a:lstStyle/>
          <a:p>
            <a:r>
              <a:rPr lang="en-US" dirty="0"/>
              <a:t>No impact to the existing March 2011 Bylaws</a:t>
            </a:r>
          </a:p>
          <a:p>
            <a:r>
              <a:rPr lang="en-US" dirty="0"/>
              <a:t>Will cause some changes to the new Bylaws currently in draft</a:t>
            </a:r>
          </a:p>
          <a:p>
            <a:r>
              <a:rPr lang="en-US" dirty="0"/>
              <a:t>Will allow us to appoint/elect a Treasurer immediately</a:t>
            </a:r>
          </a:p>
          <a:p>
            <a:r>
              <a:rPr lang="en-US" dirty="0"/>
              <a:t>Will bring us into strict compliance with California law</a:t>
            </a:r>
            <a:endParaRPr lang="en-GB" dirty="0"/>
          </a:p>
        </p:txBody>
      </p:sp>
      <p:sp>
        <p:nvSpPr>
          <p:cNvPr id="4" name="Footer Placeholder 3">
            <a:extLst>
              <a:ext uri="{FF2B5EF4-FFF2-40B4-BE49-F238E27FC236}">
                <a16:creationId xmlns:a16="http://schemas.microsoft.com/office/drawing/2014/main" id="{440B9D3D-7C7D-4934-99D3-1745C6FC27CE}"/>
              </a:ext>
            </a:extLst>
          </p:cNvPr>
          <p:cNvSpPr>
            <a:spLocks noGrp="1"/>
          </p:cNvSpPr>
          <p:nvPr>
            <p:ph type="ftr" sz="quarter" idx="11"/>
          </p:nvPr>
        </p:nvSpPr>
        <p:spPr/>
        <p:txBody>
          <a:bodyPr/>
          <a:lstStyle/>
          <a:p>
            <a:pPr>
              <a:defRPr/>
            </a:pPr>
            <a:r>
              <a:rPr lang="en-US"/>
              <a:t>#OFADevWorkshop</a:t>
            </a:r>
          </a:p>
        </p:txBody>
      </p:sp>
      <p:sp>
        <p:nvSpPr>
          <p:cNvPr id="5" name="Slide Number Placeholder 4">
            <a:extLst>
              <a:ext uri="{FF2B5EF4-FFF2-40B4-BE49-F238E27FC236}">
                <a16:creationId xmlns:a16="http://schemas.microsoft.com/office/drawing/2014/main" id="{DF47FD9C-B3E0-4C9E-A3C4-C1C67FF3C779}"/>
              </a:ext>
            </a:extLst>
          </p:cNvPr>
          <p:cNvSpPr>
            <a:spLocks noGrp="1"/>
          </p:cNvSpPr>
          <p:nvPr>
            <p:ph type="sldNum" sz="quarter" idx="12"/>
          </p:nvPr>
        </p:nvSpPr>
        <p:spPr/>
        <p:txBody>
          <a:bodyPr/>
          <a:lstStyle/>
          <a:p>
            <a:pPr>
              <a:defRPr/>
            </a:pPr>
            <a:fld id="{2DC9411F-985C-4C31-9366-848682A48BDF}" type="slidenum">
              <a:rPr lang="en-US" smtClean="0"/>
              <a:pPr>
                <a:defRPr/>
              </a:pPr>
              <a:t>11</a:t>
            </a:fld>
            <a:endParaRPr lang="en-US"/>
          </a:p>
        </p:txBody>
      </p:sp>
    </p:spTree>
    <p:extLst>
      <p:ext uri="{BB962C8B-B14F-4D97-AF65-F5344CB8AC3E}">
        <p14:creationId xmlns:p14="http://schemas.microsoft.com/office/powerpoint/2010/main" val="493853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Voteable – Article 8: Define the Officers</a:t>
            </a:r>
          </a:p>
        </p:txBody>
      </p:sp>
      <p:sp>
        <p:nvSpPr>
          <p:cNvPr id="3" name="Content Placeholder 2"/>
          <p:cNvSpPr>
            <a:spLocks noGrp="1"/>
          </p:cNvSpPr>
          <p:nvPr>
            <p:ph idx="1"/>
          </p:nvPr>
        </p:nvSpPr>
        <p:spPr/>
        <p:txBody>
          <a:bodyPr/>
          <a:lstStyle/>
          <a:p>
            <a:pPr marL="0" indent="0">
              <a:buNone/>
            </a:pPr>
            <a:r>
              <a:rPr lang="en-US" sz="2000" dirty="0"/>
              <a:t>Motion - Cray: </a:t>
            </a:r>
          </a:p>
          <a:p>
            <a:pPr marL="0" indent="0">
              <a:buNone/>
            </a:pPr>
            <a:r>
              <a:rPr lang="en-US" sz="2000" dirty="0"/>
              <a:t>The Officers of the Corporation shall consist of a Chair, a Vice Chair, a Treasurer, and a Secretary.  Any one person can hold only one Officer role at any time. An Officer may be, but need not be, a Director, but must be an employee of, or contractor to, a Promoter Member organization.  In the case of an Officer who is not also a Director, such Officer shall not be included for quorum and shall not participate in votes taken by the Board.  An Officer who is also a Director retains all the rights and privileges obtaining to any other Director.  The Officers shall serve without compensation unless otherwise approved by the Board.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
        <p:nvSpPr>
          <p:cNvPr id="6" name="TextBox 5"/>
          <p:cNvSpPr txBox="1"/>
          <p:nvPr/>
        </p:nvSpPr>
        <p:spPr>
          <a:xfrm>
            <a:off x="3030532" y="5125017"/>
            <a:ext cx="2325239"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passed by vote of 10 yes, 1 no, 1 abstain on 4/20/17</a:t>
            </a:r>
          </a:p>
        </p:txBody>
      </p:sp>
    </p:spTree>
    <p:extLst>
      <p:ext uri="{BB962C8B-B14F-4D97-AF65-F5344CB8AC3E}">
        <p14:creationId xmlns:p14="http://schemas.microsoft.com/office/powerpoint/2010/main" val="3320227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Voteable – Article 8:Term in Office</a:t>
            </a:r>
          </a:p>
        </p:txBody>
      </p:sp>
      <p:sp>
        <p:nvSpPr>
          <p:cNvPr id="3" name="Content Placeholder 2"/>
          <p:cNvSpPr>
            <a:spLocks noGrp="1"/>
          </p:cNvSpPr>
          <p:nvPr>
            <p:ph idx="1"/>
          </p:nvPr>
        </p:nvSpPr>
        <p:spPr/>
        <p:txBody>
          <a:bodyPr/>
          <a:lstStyle/>
          <a:p>
            <a:pPr marL="0" indent="0">
              <a:buNone/>
            </a:pPr>
            <a:r>
              <a:rPr lang="en-US" sz="2000" dirty="0"/>
              <a:t>Motion - LANL: </a:t>
            </a:r>
          </a:p>
          <a:p>
            <a:pPr marL="0" indent="0">
              <a:buNone/>
            </a:pPr>
            <a:r>
              <a:rPr lang="en-US" sz="2000" dirty="0"/>
              <a:t>The term of office for all Officers shall be two years with no limit on the number of terms allowed, subject to election to an Officer position.  Elections for Officers shall be scheduled for the June Board meeting, with nominations closing at the end of the May Board meeting.  The initial term in office for the Chair and Secretary shall be one year beginning in June 2017 and thereafter two years, in order to stagger the terms such that Chair and Vice Chair expire one year apart from each other and Secretary and Treasurer expire one year apart from each other.  Subsequently, elections for Chair and Secretary shall be held in even numbered years; elections for Vice Chair and Treasurer shall be held in odd numbered years.</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13</a:t>
            </a:fld>
            <a:endParaRPr lang="en-US"/>
          </a:p>
        </p:txBody>
      </p:sp>
      <p:sp>
        <p:nvSpPr>
          <p:cNvPr id="6" name="TextBox 5"/>
          <p:cNvSpPr txBox="1"/>
          <p:nvPr/>
        </p:nvSpPr>
        <p:spPr>
          <a:xfrm>
            <a:off x="5092597" y="5526233"/>
            <a:ext cx="3594203" cy="646331"/>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passed by unanimous acclamation on 4/20/17</a:t>
            </a:r>
          </a:p>
        </p:txBody>
      </p:sp>
    </p:spTree>
    <p:extLst>
      <p:ext uri="{BB962C8B-B14F-4D97-AF65-F5344CB8AC3E}">
        <p14:creationId xmlns:p14="http://schemas.microsoft.com/office/powerpoint/2010/main" val="1431280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Article 8: Nominations and Voting</a:t>
            </a:r>
          </a:p>
        </p:txBody>
      </p:sp>
      <p:sp>
        <p:nvSpPr>
          <p:cNvPr id="3" name="Content Placeholder 2"/>
          <p:cNvSpPr>
            <a:spLocks noGrp="1"/>
          </p:cNvSpPr>
          <p:nvPr>
            <p:ph idx="1"/>
          </p:nvPr>
        </p:nvSpPr>
        <p:spPr>
          <a:xfrm>
            <a:off x="457200" y="1601788"/>
            <a:ext cx="8229600" cy="4457368"/>
          </a:xfrm>
        </p:spPr>
        <p:txBody>
          <a:bodyPr>
            <a:normAutofit fontScale="92500" lnSpcReduction="10000"/>
          </a:bodyPr>
          <a:lstStyle/>
          <a:p>
            <a:pPr marL="0" indent="0">
              <a:buNone/>
            </a:pPr>
            <a:r>
              <a:rPr lang="en-US" sz="2000" dirty="0"/>
              <a:t>Motion - Cray: </a:t>
            </a:r>
          </a:p>
          <a:p>
            <a:pPr marL="0" indent="0">
              <a:buNone/>
            </a:pPr>
            <a:r>
              <a:rPr lang="en-US" sz="2000" dirty="0"/>
              <a:t>Participation – participation in the nomination of, and voting for, Officers shall be limited to Promoter Member organizations. </a:t>
            </a:r>
          </a:p>
          <a:p>
            <a:pPr marL="0" indent="0">
              <a:buNone/>
            </a:pPr>
            <a:r>
              <a:rPr lang="en-US" sz="2000" dirty="0"/>
              <a:t>Nominations - nominations shall be accepted by the Secretary until the close of the Board meeting immediately preceding the meeting designated for electing Officers.  Any given Promoter Member organization may submit only one nominee for each Officer position.</a:t>
            </a:r>
          </a:p>
          <a:p>
            <a:pPr marL="0" indent="0">
              <a:buNone/>
            </a:pPr>
            <a:r>
              <a:rPr lang="en-US" sz="2000" dirty="0"/>
              <a:t>Voting – voting shall occur during a regularly scheduled Board meeting, including proper notice of the meeting agenda.  Nominations shall be published as part of the agenda. Each Promoter Member organization is entitled to one vote for each Officer position.</a:t>
            </a:r>
          </a:p>
          <a:p>
            <a:pPr marL="0" indent="0">
              <a:buNone/>
            </a:pPr>
            <a:r>
              <a:rPr lang="en-US" sz="2000" dirty="0"/>
              <a:t>Tie Vote - at the conclusion of voting for each officer position, the nominee with the largest number of votes is declared the winner.  In the event of a two or more way tie for first place, there shall be a run-off vote.</a:t>
            </a:r>
          </a:p>
          <a:p>
            <a:pPr marL="0" indent="0">
              <a:buNone/>
            </a:pPr>
            <a:r>
              <a:rPr lang="en-US" sz="2000" dirty="0"/>
              <a:t>No Slates – Votes for each Officer position are held independently.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14</a:t>
            </a:fld>
            <a:endParaRPr lang="en-US"/>
          </a:p>
        </p:txBody>
      </p:sp>
      <p:sp>
        <p:nvSpPr>
          <p:cNvPr id="6" name="TextBox 5"/>
          <p:cNvSpPr txBox="1"/>
          <p:nvPr/>
        </p:nvSpPr>
        <p:spPr>
          <a:xfrm>
            <a:off x="5092597" y="5526233"/>
            <a:ext cx="3594203"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Seconded by ORNL, passed by unanimous acclamation on 5/4/17</a:t>
            </a:r>
          </a:p>
        </p:txBody>
      </p:sp>
    </p:spTree>
    <p:extLst>
      <p:ext uri="{BB962C8B-B14F-4D97-AF65-F5344CB8AC3E}">
        <p14:creationId xmlns:p14="http://schemas.microsoft.com/office/powerpoint/2010/main" val="3648534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Voteable – Article 8: Eligibility and Succession</a:t>
            </a:r>
          </a:p>
        </p:txBody>
      </p:sp>
      <p:sp>
        <p:nvSpPr>
          <p:cNvPr id="3" name="Content Placeholder 2"/>
          <p:cNvSpPr>
            <a:spLocks noGrp="1"/>
          </p:cNvSpPr>
          <p:nvPr>
            <p:ph idx="1"/>
          </p:nvPr>
        </p:nvSpPr>
        <p:spPr>
          <a:xfrm>
            <a:off x="457200" y="1601788"/>
            <a:ext cx="8229600" cy="4477465"/>
          </a:xfrm>
        </p:spPr>
        <p:txBody>
          <a:bodyPr>
            <a:normAutofit/>
          </a:bodyPr>
          <a:lstStyle/>
          <a:p>
            <a:pPr marL="0" indent="0">
              <a:buNone/>
            </a:pPr>
            <a:r>
              <a:rPr lang="en-US" sz="1800" dirty="0"/>
              <a:t>Motion - Cray: </a:t>
            </a:r>
          </a:p>
          <a:p>
            <a:pPr marL="0" indent="0">
              <a:buNone/>
            </a:pPr>
            <a:r>
              <a:rPr lang="en-US" sz="1800" dirty="0"/>
              <a:t>Eligibility – Only employees or contractors of Promoter Member organizations are eligible to serve as Officers.  Other classes of members, including At Large Directors, are not eligible to serve as Officers.  </a:t>
            </a:r>
          </a:p>
          <a:p>
            <a:pPr marL="0" indent="0">
              <a:buNone/>
            </a:pPr>
            <a:r>
              <a:rPr lang="en-US" sz="1800" dirty="0"/>
              <a:t>Individual Succession - If an individual serving as an Officer ceases employment with the Promoter Member organization, or if the Board takes action to remove that individual due to loss of Good Standing or for other reasons, the Board shall at its earliest convenience accept nominations and hold an election to fill the remainder of that individual’s term. </a:t>
            </a:r>
          </a:p>
          <a:p>
            <a:pPr marL="0" indent="0">
              <a:buNone/>
            </a:pPr>
            <a:r>
              <a:rPr lang="en-US" sz="1800" dirty="0"/>
              <a:t>Promoter Member Organization Succession - If a Promoter Member organization loses its Good Standing, any Officer employed by, or contracted to, that Promoter Member Company also loses his or her Good Standing. In that case, the Board shall at its earliest convenience accept nominations and hold an election from among the employees or contractors of the remaining Promoter Member organizations to fill the remainder of that individual’s term.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
        <p:nvSpPr>
          <p:cNvPr id="6" name="TextBox 5"/>
          <p:cNvSpPr txBox="1"/>
          <p:nvPr/>
        </p:nvSpPr>
        <p:spPr>
          <a:xfrm>
            <a:off x="6553200" y="5386111"/>
            <a:ext cx="2325239" cy="923330"/>
          </a:xfrm>
          <a:prstGeom prst="rect">
            <a:avLst/>
          </a:prstGeom>
          <a:solidFill>
            <a:schemeClr val="bg1"/>
          </a:solidFill>
          <a:ln>
            <a:solidFill>
              <a:srgbClr val="FF0000"/>
            </a:solidFill>
          </a:ln>
        </p:spPr>
        <p:txBody>
          <a:bodyPr wrap="square" rtlCol="0">
            <a:spAutoFit/>
          </a:bodyPr>
          <a:lstStyle/>
          <a:p>
            <a:pPr algn="ctr"/>
            <a:r>
              <a:rPr lang="en-US" dirty="0">
                <a:solidFill>
                  <a:srgbClr val="6D6E71"/>
                </a:solidFill>
              </a:rPr>
              <a:t>Result – passed by vote of 12 yes, 0 no, 0 abstain on 4/20/17</a:t>
            </a:r>
          </a:p>
        </p:txBody>
      </p:sp>
    </p:spTree>
    <p:extLst>
      <p:ext uri="{BB962C8B-B14F-4D97-AF65-F5344CB8AC3E}">
        <p14:creationId xmlns:p14="http://schemas.microsoft.com/office/powerpoint/2010/main" val="228798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sz="2400" dirty="0"/>
              <a:t>OFA is organized as a ‘California Nonprofit Mutual Benefit Corporation’</a:t>
            </a:r>
          </a:p>
          <a:p>
            <a:pPr lvl="2"/>
            <a:r>
              <a:rPr lang="en-US" dirty="0"/>
              <a:t>Which means we have to conform to CA law </a:t>
            </a:r>
            <a:r>
              <a:rPr lang="en-US" dirty="0" err="1"/>
              <a:t>w.r.t.</a:t>
            </a:r>
            <a:r>
              <a:rPr lang="en-US" dirty="0"/>
              <a:t> corporations</a:t>
            </a:r>
          </a:p>
          <a:p>
            <a:pPr lvl="2"/>
            <a:r>
              <a:rPr lang="en-US" dirty="0"/>
              <a:t>CA state law requires that we have a Chair, a Secretary, and a Treasurer.</a:t>
            </a:r>
          </a:p>
          <a:p>
            <a:r>
              <a:rPr lang="en-US" sz="2400" dirty="0"/>
              <a:t>Counsel’s guidance (paraphrased):</a:t>
            </a:r>
          </a:p>
          <a:p>
            <a:pPr marL="1314450" lvl="2" indent="-514350"/>
            <a:r>
              <a:rPr lang="en-US" dirty="0"/>
              <a:t>We must have at least a President or Chairman (either title), a Secretary and a Treasurer</a:t>
            </a:r>
          </a:p>
          <a:p>
            <a:pPr marL="1314450" lvl="2" indent="-514350"/>
            <a:r>
              <a:rPr lang="en-US" dirty="0"/>
              <a:t>“…no person serving as the Secretary, (or) the Treasurer may serve concurrently as president or chair of the board.”</a:t>
            </a:r>
          </a:p>
          <a:p>
            <a:pPr lvl="1"/>
            <a:endParaRPr lang="en-US" sz="2000" dirty="0"/>
          </a:p>
          <a:p>
            <a:pPr lvl="2"/>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594081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61A2-D283-4AB1-B2AF-10FD5C9267A5}"/>
              </a:ext>
            </a:extLst>
          </p:cNvPr>
          <p:cNvSpPr>
            <a:spLocks noGrp="1"/>
          </p:cNvSpPr>
          <p:nvPr>
            <p:ph type="title"/>
          </p:nvPr>
        </p:nvSpPr>
        <p:spPr/>
        <p:txBody>
          <a:bodyPr/>
          <a:lstStyle/>
          <a:p>
            <a:r>
              <a:rPr lang="en-US" dirty="0"/>
              <a:t>Current Situation</a:t>
            </a:r>
            <a:endParaRPr lang="en-GB" dirty="0"/>
          </a:p>
        </p:txBody>
      </p:sp>
      <p:sp>
        <p:nvSpPr>
          <p:cNvPr id="3" name="Content Placeholder 2">
            <a:extLst>
              <a:ext uri="{FF2B5EF4-FFF2-40B4-BE49-F238E27FC236}">
                <a16:creationId xmlns:a16="http://schemas.microsoft.com/office/drawing/2014/main" id="{7A89791F-32C0-4978-A8DE-FE0CD9AFCD43}"/>
              </a:ext>
            </a:extLst>
          </p:cNvPr>
          <p:cNvSpPr>
            <a:spLocks noGrp="1"/>
          </p:cNvSpPr>
          <p:nvPr>
            <p:ph idx="1"/>
          </p:nvPr>
        </p:nvSpPr>
        <p:spPr/>
        <p:txBody>
          <a:bodyPr>
            <a:normAutofit fontScale="92500" lnSpcReduction="20000"/>
          </a:bodyPr>
          <a:lstStyle/>
          <a:p>
            <a:r>
              <a:rPr lang="en-US" dirty="0"/>
              <a:t>There are essentially two elements to the Treasurer role:</a:t>
            </a:r>
          </a:p>
          <a:p>
            <a:pPr lvl="1"/>
            <a:r>
              <a:rPr lang="en-US" dirty="0"/>
              <a:t>Policy maker, member of leadership team</a:t>
            </a:r>
          </a:p>
          <a:p>
            <a:pPr lvl="2"/>
            <a:r>
              <a:rPr lang="en-US" dirty="0"/>
              <a:t>Establish annual budgets</a:t>
            </a:r>
          </a:p>
          <a:p>
            <a:pPr lvl="1"/>
            <a:r>
              <a:rPr lang="en-US" dirty="0"/>
              <a:t>Comptroller, responsible for:</a:t>
            </a:r>
          </a:p>
          <a:p>
            <a:pPr lvl="2"/>
            <a:r>
              <a:rPr lang="en-US" dirty="0"/>
              <a:t>Day-to-day management of the OFA’s finances (billing, accounts receivables, accounts payable…)</a:t>
            </a:r>
          </a:p>
          <a:p>
            <a:pPr lvl="2"/>
            <a:r>
              <a:rPr lang="en-US" dirty="0"/>
              <a:t>Overseeing our accounting contractor (Linux Foundation)</a:t>
            </a:r>
          </a:p>
          <a:p>
            <a:r>
              <a:rPr lang="en-US" dirty="0"/>
              <a:t>Jim Ryan has been serving as Acting Treasurer</a:t>
            </a:r>
          </a:p>
          <a:p>
            <a:pPr lvl="1"/>
            <a:r>
              <a:rPr lang="en-US" dirty="0"/>
              <a:t>Appointed by the Board as part of his duties as ED</a:t>
            </a:r>
          </a:p>
          <a:p>
            <a:r>
              <a:rPr lang="en-US" dirty="0"/>
              <a:t>We should have someone with the title of Treasurer</a:t>
            </a:r>
          </a:p>
          <a:p>
            <a:pPr lvl="1"/>
            <a:r>
              <a:rPr lang="en-US" dirty="0"/>
              <a:t>Jim has graciously agreed to continue performing the Comptroller function, as he has for the past few years</a:t>
            </a:r>
          </a:p>
          <a:p>
            <a:pPr lvl="1"/>
            <a:r>
              <a:rPr lang="en-US" dirty="0"/>
              <a:t>He is willing to do more, if we allow him to</a:t>
            </a:r>
            <a:endParaRPr lang="en-GB" dirty="0"/>
          </a:p>
        </p:txBody>
      </p:sp>
      <p:sp>
        <p:nvSpPr>
          <p:cNvPr id="4" name="Footer Placeholder 3">
            <a:extLst>
              <a:ext uri="{FF2B5EF4-FFF2-40B4-BE49-F238E27FC236}">
                <a16:creationId xmlns:a16="http://schemas.microsoft.com/office/drawing/2014/main" id="{E5425EE4-961E-4141-ADBC-E0300A1CB026}"/>
              </a:ext>
            </a:extLst>
          </p:cNvPr>
          <p:cNvSpPr>
            <a:spLocks noGrp="1"/>
          </p:cNvSpPr>
          <p:nvPr>
            <p:ph type="ftr" sz="quarter" idx="11"/>
          </p:nvPr>
        </p:nvSpPr>
        <p:spPr/>
        <p:txBody>
          <a:bodyPr/>
          <a:lstStyle/>
          <a:p>
            <a:pPr>
              <a:defRPr/>
            </a:pPr>
            <a:r>
              <a:rPr lang="en-US"/>
              <a:t>#OFADevWorkshop</a:t>
            </a:r>
          </a:p>
        </p:txBody>
      </p:sp>
      <p:sp>
        <p:nvSpPr>
          <p:cNvPr id="5" name="Slide Number Placeholder 4">
            <a:extLst>
              <a:ext uri="{FF2B5EF4-FFF2-40B4-BE49-F238E27FC236}">
                <a16:creationId xmlns:a16="http://schemas.microsoft.com/office/drawing/2014/main" id="{5CA9DB7C-7254-44E2-8141-2E3DBA63B0A6}"/>
              </a:ext>
            </a:extLst>
          </p:cNvPr>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299891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Existing Bylaws (March, 2011)</a:t>
            </a:r>
          </a:p>
        </p:txBody>
      </p:sp>
      <p:sp>
        <p:nvSpPr>
          <p:cNvPr id="3" name="Content Placeholder 2"/>
          <p:cNvSpPr>
            <a:spLocks noGrp="1"/>
          </p:cNvSpPr>
          <p:nvPr>
            <p:ph idx="1"/>
          </p:nvPr>
        </p:nvSpPr>
        <p:spPr>
          <a:xfrm>
            <a:off x="457200" y="1601788"/>
            <a:ext cx="8229600" cy="3318082"/>
          </a:xfrm>
        </p:spPr>
        <p:txBody>
          <a:bodyPr>
            <a:normAutofit/>
          </a:bodyPr>
          <a:lstStyle/>
          <a:p>
            <a:pPr marL="0" indent="0">
              <a:buNone/>
            </a:pPr>
            <a:r>
              <a:rPr lang="en-US" sz="2000" b="1" dirty="0"/>
              <a:t>ARTICLE 8. OFFICERS </a:t>
            </a:r>
            <a:endParaRPr lang="en-US" sz="2000" dirty="0"/>
          </a:p>
          <a:p>
            <a:pPr marL="0" indent="0">
              <a:buNone/>
            </a:pPr>
            <a:r>
              <a:rPr lang="en-US" sz="2000" dirty="0"/>
              <a:t>The Board may appoint officers at any time. The officers of the Corporation may include a Chair, President, Vice Chair, Secretary, Treasurer, and any other officer as determined by the Board, with the powers and duties as determined by the Board. The same person may serve as Chair and President. The officers shall serve at the pleasure of the Board, and shall serve without compensation unless otherwise approved by the Board. </a:t>
            </a:r>
          </a:p>
          <a:p>
            <a:pPr marL="0" indent="0">
              <a:buNone/>
            </a:pPr>
            <a:endParaRPr lang="en-US" sz="2000" b="1"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a:extLst>
              <a:ext uri="{FF2B5EF4-FFF2-40B4-BE49-F238E27FC236}">
                <a16:creationId xmlns:a16="http://schemas.microsoft.com/office/drawing/2014/main" id="{35C170FD-A8FD-4541-BFE6-983F8AE0567B}"/>
              </a:ext>
            </a:extLst>
          </p:cNvPr>
          <p:cNvSpPr txBox="1"/>
          <p:nvPr/>
        </p:nvSpPr>
        <p:spPr>
          <a:xfrm>
            <a:off x="791737" y="5107259"/>
            <a:ext cx="7913257" cy="369332"/>
          </a:xfrm>
          <a:prstGeom prst="rect">
            <a:avLst/>
          </a:prstGeom>
          <a:noFill/>
          <a:ln w="28575">
            <a:solidFill>
              <a:schemeClr val="accent1"/>
            </a:solidFill>
          </a:ln>
        </p:spPr>
        <p:txBody>
          <a:bodyPr wrap="none" rtlCol="0">
            <a:spAutoFit/>
          </a:bodyPr>
          <a:lstStyle/>
          <a:p>
            <a:r>
              <a:rPr lang="en-US" dirty="0">
                <a:solidFill>
                  <a:srgbClr val="6D6E71"/>
                </a:solidFill>
              </a:rPr>
              <a:t>Nothing in the existing Bylaws (March 2011) limits us in any meaningful way</a:t>
            </a:r>
            <a:endParaRPr lang="en-GB" dirty="0">
              <a:solidFill>
                <a:srgbClr val="6D6E71"/>
              </a:solidFill>
            </a:endParaRPr>
          </a:p>
        </p:txBody>
      </p:sp>
    </p:spTree>
    <p:extLst>
      <p:ext uri="{BB962C8B-B14F-4D97-AF65-F5344CB8AC3E}">
        <p14:creationId xmlns:p14="http://schemas.microsoft.com/office/powerpoint/2010/main" val="2813674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6E846-F8D3-4230-B309-10774CC9995C}"/>
              </a:ext>
            </a:extLst>
          </p:cNvPr>
          <p:cNvSpPr>
            <a:spLocks noGrp="1"/>
          </p:cNvSpPr>
          <p:nvPr>
            <p:ph type="title"/>
          </p:nvPr>
        </p:nvSpPr>
        <p:spPr/>
        <p:txBody>
          <a:bodyPr/>
          <a:lstStyle/>
          <a:p>
            <a:r>
              <a:rPr lang="en-US" dirty="0"/>
              <a:t>Current Rules, new Bylaws</a:t>
            </a:r>
            <a:endParaRPr lang="en-GB" dirty="0"/>
          </a:p>
        </p:txBody>
      </p:sp>
      <p:sp>
        <p:nvSpPr>
          <p:cNvPr id="4" name="Footer Placeholder 3">
            <a:extLst>
              <a:ext uri="{FF2B5EF4-FFF2-40B4-BE49-F238E27FC236}">
                <a16:creationId xmlns:a16="http://schemas.microsoft.com/office/drawing/2014/main" id="{5C481F0E-EE9F-4560-AB42-D2B98B3DEF58}"/>
              </a:ext>
            </a:extLst>
          </p:cNvPr>
          <p:cNvSpPr>
            <a:spLocks noGrp="1"/>
          </p:cNvSpPr>
          <p:nvPr>
            <p:ph type="ftr" sz="quarter" idx="11"/>
          </p:nvPr>
        </p:nvSpPr>
        <p:spPr/>
        <p:txBody>
          <a:bodyPr/>
          <a:lstStyle/>
          <a:p>
            <a:pPr>
              <a:defRPr/>
            </a:pPr>
            <a:r>
              <a:rPr lang="en-US"/>
              <a:t>#OFADevWorkshop</a:t>
            </a:r>
          </a:p>
        </p:txBody>
      </p:sp>
      <p:sp>
        <p:nvSpPr>
          <p:cNvPr id="5" name="Slide Number Placeholder 4">
            <a:extLst>
              <a:ext uri="{FF2B5EF4-FFF2-40B4-BE49-F238E27FC236}">
                <a16:creationId xmlns:a16="http://schemas.microsoft.com/office/drawing/2014/main" id="{F194BDBF-16D0-4084-8A33-2411FBC13951}"/>
              </a:ext>
            </a:extLst>
          </p:cNvPr>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pic>
        <p:nvPicPr>
          <p:cNvPr id="6" name="Picture 5">
            <a:extLst>
              <a:ext uri="{FF2B5EF4-FFF2-40B4-BE49-F238E27FC236}">
                <a16:creationId xmlns:a16="http://schemas.microsoft.com/office/drawing/2014/main" id="{EAAD3329-99D0-4FF8-8BC8-0C409F721450}"/>
              </a:ext>
            </a:extLst>
          </p:cNvPr>
          <p:cNvPicPr>
            <a:picLocks noChangeAspect="1"/>
          </p:cNvPicPr>
          <p:nvPr/>
        </p:nvPicPr>
        <p:blipFill>
          <a:blip r:embed="rId2"/>
          <a:stretch>
            <a:fillRect/>
          </a:stretch>
        </p:blipFill>
        <p:spPr>
          <a:xfrm>
            <a:off x="375226" y="1627351"/>
            <a:ext cx="6177974" cy="4633481"/>
          </a:xfrm>
          <a:prstGeom prst="rect">
            <a:avLst/>
          </a:prstGeom>
          <a:ln>
            <a:solidFill>
              <a:schemeClr val="tx1"/>
            </a:solidFill>
          </a:ln>
        </p:spPr>
      </p:pic>
      <p:sp>
        <p:nvSpPr>
          <p:cNvPr id="7" name="TextBox 6">
            <a:extLst>
              <a:ext uri="{FF2B5EF4-FFF2-40B4-BE49-F238E27FC236}">
                <a16:creationId xmlns:a16="http://schemas.microsoft.com/office/drawing/2014/main" id="{A8ABB4D8-8E46-4302-9AF2-9551FB0DB664}"/>
              </a:ext>
            </a:extLst>
          </p:cNvPr>
          <p:cNvSpPr txBox="1"/>
          <p:nvPr/>
        </p:nvSpPr>
        <p:spPr>
          <a:xfrm>
            <a:off x="7081024" y="2453267"/>
            <a:ext cx="1773609" cy="2862322"/>
          </a:xfrm>
          <a:prstGeom prst="rect">
            <a:avLst/>
          </a:prstGeom>
          <a:noFill/>
        </p:spPr>
        <p:txBody>
          <a:bodyPr wrap="square" rtlCol="0">
            <a:spAutoFit/>
          </a:bodyPr>
          <a:lstStyle/>
          <a:p>
            <a:r>
              <a:rPr lang="en-US" dirty="0">
                <a:solidFill>
                  <a:srgbClr val="6D6E71"/>
                </a:solidFill>
              </a:rPr>
              <a:t>This is to what we agreed in 2017.</a:t>
            </a:r>
          </a:p>
          <a:p>
            <a:r>
              <a:rPr lang="en-US" dirty="0">
                <a:solidFill>
                  <a:srgbClr val="6D6E71"/>
                </a:solidFill>
              </a:rPr>
              <a:t>It is the basis for the new Bylaws, and is not in conflict with the existing Bylaws (March 2011)</a:t>
            </a:r>
            <a:endParaRPr lang="en-GB" dirty="0">
              <a:solidFill>
                <a:srgbClr val="6D6E71"/>
              </a:solidFill>
            </a:endParaRPr>
          </a:p>
        </p:txBody>
      </p:sp>
    </p:spTree>
    <p:extLst>
      <p:ext uri="{BB962C8B-B14F-4D97-AF65-F5344CB8AC3E}">
        <p14:creationId xmlns:p14="http://schemas.microsoft.com/office/powerpoint/2010/main" val="761470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Motion – Allow an outside Treasurer</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t>Change the text adopted by vote on 4/20/2017</a:t>
            </a:r>
          </a:p>
          <a:p>
            <a:pPr marL="0" indent="0">
              <a:buNone/>
            </a:pPr>
            <a:r>
              <a:rPr lang="en-US" sz="2000" dirty="0"/>
              <a:t>From: “An Officer may be, but need not be, a Director, but must be an employee of, or contractor to, a Promoter Member organization.”</a:t>
            </a:r>
          </a:p>
          <a:p>
            <a:pPr marL="0" indent="0">
              <a:buNone/>
            </a:pPr>
            <a:r>
              <a:rPr lang="en-US" sz="2000" dirty="0"/>
              <a:t>To: “An Officer may be, but need not be, a Director, but must be an employee of, or contractor to, a Promoter Member organization, except the Treasurer, who need not be an employee of, or contractor to, a Promoter Member Organization.</a:t>
            </a:r>
          </a:p>
          <a:p>
            <a:pPr marL="0" indent="0">
              <a:buNone/>
            </a:pPr>
            <a:r>
              <a:rPr lang="en-US" sz="2000" dirty="0"/>
              <a:t>Incorporate the sense of the new text in the draft Bylaws now being developed.  Implement the change immediately.</a:t>
            </a:r>
          </a:p>
          <a:p>
            <a:pPr marL="0" indent="0">
              <a:buNone/>
            </a:pPr>
            <a:endParaRPr lang="en-US" sz="1800" i="1" dirty="0"/>
          </a:p>
          <a:p>
            <a:pPr marL="0" indent="0">
              <a:buNone/>
            </a:pPr>
            <a:r>
              <a:rPr lang="en-US" sz="1800" i="1" dirty="0"/>
              <a:t>(Original text as of 4/20/2017: </a:t>
            </a:r>
          </a:p>
          <a:p>
            <a:pPr marL="0" indent="0">
              <a:buNone/>
            </a:pPr>
            <a:r>
              <a:rPr lang="en-US" sz="1800" i="1" dirty="0"/>
              <a:t>“The Officers of the Corporation shall consist of a Chair, a Vice Chair, a Treasurer, and a Secretary.  Any one person can hold only one Officer role at any time. An Officer may be, but need not be, a Director, but must be an employee of, or contractor to, a Promoter Member organization.  In the case of an Officer who is not also a Director, such Officer shall not be included for quorum and shall not participate in votes taken by the Board.  An Officer who is also a Director retains all the rights and privileges obtaining to any other Director.  The Officers shall serve without compensation unless otherwise approved by the Board.”)</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6" name="TextBox 5">
            <a:extLst>
              <a:ext uri="{FF2B5EF4-FFF2-40B4-BE49-F238E27FC236}">
                <a16:creationId xmlns:a16="http://schemas.microsoft.com/office/drawing/2014/main" id="{B79D77E7-5842-436C-8347-E7F32D75F5A6}"/>
              </a:ext>
            </a:extLst>
          </p:cNvPr>
          <p:cNvSpPr txBox="1"/>
          <p:nvPr/>
        </p:nvSpPr>
        <p:spPr>
          <a:xfrm>
            <a:off x="4873084" y="4215026"/>
            <a:ext cx="4151392" cy="646331"/>
          </a:xfrm>
          <a:prstGeom prst="rect">
            <a:avLst/>
          </a:prstGeom>
          <a:solidFill>
            <a:schemeClr val="bg1">
              <a:lumMod val="85000"/>
            </a:schemeClr>
          </a:solidFill>
          <a:ln w="28575">
            <a:solidFill>
              <a:srgbClr val="FF0000"/>
            </a:solidFill>
          </a:ln>
        </p:spPr>
        <p:txBody>
          <a:bodyPr wrap="square" rtlCol="0">
            <a:spAutoFit/>
          </a:bodyPr>
          <a:lstStyle/>
          <a:p>
            <a:r>
              <a:rPr lang="en-US" dirty="0"/>
              <a:t>Passed by unanimous acclamation on June 18, 2020 </a:t>
            </a:r>
            <a:endParaRPr lang="en-GB" dirty="0"/>
          </a:p>
        </p:txBody>
      </p:sp>
    </p:spTree>
    <p:extLst>
      <p:ext uri="{BB962C8B-B14F-4D97-AF65-F5344CB8AC3E}">
        <p14:creationId xmlns:p14="http://schemas.microsoft.com/office/powerpoint/2010/main" val="2143377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Backups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1255958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3A249-6775-4DC8-AD94-3FF8A7833F5C}"/>
              </a:ext>
            </a:extLst>
          </p:cNvPr>
          <p:cNvSpPr>
            <a:spLocks noGrp="1"/>
          </p:cNvSpPr>
          <p:nvPr>
            <p:ph type="title"/>
          </p:nvPr>
        </p:nvSpPr>
        <p:spPr/>
        <p:txBody>
          <a:bodyPr/>
          <a:lstStyle/>
          <a:p>
            <a:r>
              <a:rPr lang="en-US" dirty="0"/>
              <a:t>4 Potential Solutions</a:t>
            </a:r>
            <a:endParaRPr lang="en-GB" dirty="0"/>
          </a:p>
        </p:txBody>
      </p:sp>
      <p:sp>
        <p:nvSpPr>
          <p:cNvPr id="3" name="Content Placeholder 2">
            <a:extLst>
              <a:ext uri="{FF2B5EF4-FFF2-40B4-BE49-F238E27FC236}">
                <a16:creationId xmlns:a16="http://schemas.microsoft.com/office/drawing/2014/main" id="{286143AD-7CA2-4145-A695-9227EFB60681}"/>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t>Continue to hope that a Treasurer emerges</a:t>
            </a:r>
          </a:p>
          <a:p>
            <a:pPr marL="914400" lvl="1" indent="-514350"/>
            <a:r>
              <a:rPr lang="en-US" dirty="0"/>
              <a:t>Unlikely</a:t>
            </a:r>
          </a:p>
          <a:p>
            <a:pPr marL="514350" indent="-514350">
              <a:buFont typeface="+mj-lt"/>
              <a:buAutoNum type="arabicPeriod"/>
            </a:pPr>
            <a:r>
              <a:rPr lang="en-US" dirty="0"/>
              <a:t>Amend the Officer provisions so the Vice Chair fills the statutory role of Treasurer</a:t>
            </a:r>
          </a:p>
          <a:p>
            <a:pPr marL="914400" lvl="1" indent="-514350"/>
            <a:r>
              <a:rPr lang="en-US" dirty="0"/>
              <a:t>Ask the ‘Vice Chair’ to oversee the ED as he continues to serve in the role of comptroller</a:t>
            </a:r>
          </a:p>
          <a:p>
            <a:pPr marL="914400" lvl="1" indent="-514350"/>
            <a:r>
              <a:rPr lang="en-US" dirty="0"/>
              <a:t>Vice Chair already serves as part of the leadership team, so this is not a significant expansion of responsibilities</a:t>
            </a:r>
          </a:p>
          <a:p>
            <a:pPr marL="514350" indent="-514350">
              <a:buFont typeface="+mj-lt"/>
              <a:buAutoNum type="arabicPeriod"/>
            </a:pPr>
            <a:r>
              <a:rPr lang="en-US" dirty="0"/>
              <a:t>Amend the Officer provisions to abolish the Vice Chair, replacing that role with Treasurer</a:t>
            </a:r>
          </a:p>
          <a:p>
            <a:pPr marL="514350" indent="-514350">
              <a:buFont typeface="+mj-lt"/>
              <a:buAutoNum type="arabicPeriod"/>
            </a:pPr>
            <a:r>
              <a:rPr lang="en-US" dirty="0"/>
              <a:t>Amend the Officer provisions to allow a non-OFA Member to serve as Treasurer</a:t>
            </a:r>
          </a:p>
          <a:p>
            <a:pPr marL="914400" lvl="1" indent="-514350"/>
            <a:r>
              <a:rPr lang="en-US" dirty="0"/>
              <a:t>Impacts only the Treasurer, keep the provision requiring Chair, Vice Chair, Secretary to be Promoter Members</a:t>
            </a:r>
            <a:endParaRPr lang="en-GB" dirty="0"/>
          </a:p>
        </p:txBody>
      </p:sp>
      <p:sp>
        <p:nvSpPr>
          <p:cNvPr id="4" name="Footer Placeholder 3">
            <a:extLst>
              <a:ext uri="{FF2B5EF4-FFF2-40B4-BE49-F238E27FC236}">
                <a16:creationId xmlns:a16="http://schemas.microsoft.com/office/drawing/2014/main" id="{2332B3A6-A4BD-401C-ABF4-586F291EC04D}"/>
              </a:ext>
            </a:extLst>
          </p:cNvPr>
          <p:cNvSpPr>
            <a:spLocks noGrp="1"/>
          </p:cNvSpPr>
          <p:nvPr>
            <p:ph type="ftr" sz="quarter" idx="11"/>
          </p:nvPr>
        </p:nvSpPr>
        <p:spPr/>
        <p:txBody>
          <a:bodyPr/>
          <a:lstStyle/>
          <a:p>
            <a:pPr>
              <a:defRPr/>
            </a:pPr>
            <a:r>
              <a:rPr lang="en-US"/>
              <a:t>#OFADevWorkshop</a:t>
            </a:r>
          </a:p>
        </p:txBody>
      </p:sp>
      <p:sp>
        <p:nvSpPr>
          <p:cNvPr id="5" name="Slide Number Placeholder 4">
            <a:extLst>
              <a:ext uri="{FF2B5EF4-FFF2-40B4-BE49-F238E27FC236}">
                <a16:creationId xmlns:a16="http://schemas.microsoft.com/office/drawing/2014/main" id="{8525FAD4-D452-4458-A605-2F8FA4402F25}"/>
              </a:ext>
            </a:extLst>
          </p:cNvPr>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3280599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Option 2 – Vice Chair doubles as Treasurer</a:t>
            </a:r>
          </a:p>
        </p:txBody>
      </p:sp>
      <p:sp>
        <p:nvSpPr>
          <p:cNvPr id="3" name="Content Placeholder 2"/>
          <p:cNvSpPr>
            <a:spLocks noGrp="1"/>
          </p:cNvSpPr>
          <p:nvPr>
            <p:ph idx="1"/>
          </p:nvPr>
        </p:nvSpPr>
        <p:spPr/>
        <p:txBody>
          <a:bodyPr>
            <a:normAutofit/>
          </a:bodyPr>
          <a:lstStyle/>
          <a:p>
            <a:pPr marL="0" indent="0">
              <a:buNone/>
            </a:pPr>
            <a:r>
              <a:rPr lang="en-US" sz="2000" dirty="0"/>
              <a:t>Change: “ Any one person can hold only one Officer role at any time. </a:t>
            </a:r>
          </a:p>
          <a:p>
            <a:pPr marL="0" indent="0">
              <a:buNone/>
            </a:pPr>
            <a:r>
              <a:rPr lang="en-US" sz="2000" dirty="0"/>
              <a:t>To: “Any one person can hold only one Officer role at any time, except the Vice Chair, who may also hold the title of Treasurer”</a:t>
            </a:r>
          </a:p>
          <a:p>
            <a:pPr marL="0" indent="0">
              <a:buNone/>
            </a:pPr>
            <a:endParaRPr lang="en-US" sz="2000" dirty="0"/>
          </a:p>
          <a:p>
            <a:pPr marL="0" indent="0">
              <a:buNone/>
            </a:pPr>
            <a:r>
              <a:rPr lang="en-US" sz="1800" i="1" dirty="0"/>
              <a:t>Original text as of 4/20/2017: </a:t>
            </a:r>
          </a:p>
          <a:p>
            <a:pPr marL="0" indent="0">
              <a:buNone/>
            </a:pPr>
            <a:r>
              <a:rPr lang="en-US" sz="1800" i="1" dirty="0"/>
              <a:t>“The Officers of the Corporation shall consist of a Chair, a Vice Chair, a Treasurer, and a Secretary.  Any one person can hold only one Officer role at any time. An Officer may be, but need not be, a Director, but must be an employee of, or contractor to, a Promoter Member organization.  In the case of an Officer who is not also a Director, such Officer shall not be included for quorum and shall not participate in votes taken by the Board.  An Officer who is also a Director retains all the rights and privileges obtaining to any other Director.  The Officers shall serve without compensation unless otherwise approved by the Board.”</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323314879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345D273D764E46A4D952B79692B23D" ma:contentTypeVersion="9" ma:contentTypeDescription="Create a new document." ma:contentTypeScope="" ma:versionID="e7d97e95fb058e269fe1add89c308c4e">
  <xsd:schema xmlns:xsd="http://www.w3.org/2001/XMLSchema" xmlns:xs="http://www.w3.org/2001/XMLSchema" xmlns:p="http://schemas.microsoft.com/office/2006/metadata/properties" xmlns:ns3="825f75df-2abe-4008-962f-f3e9f3d20557" targetNamespace="http://schemas.microsoft.com/office/2006/metadata/properties" ma:root="true" ma:fieldsID="11d3ebd78a09e453c839702d7af7b375" ns3:_="">
    <xsd:import namespace="825f75df-2abe-4008-962f-f3e9f3d2055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5f75df-2abe-4008-962f-f3e9f3d20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4E7A0B-C171-414C-8326-0837A50DA5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5f75df-2abe-4008-962f-f3e9f3d20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D4D740-E150-427C-8A62-4D60DD45E1EB}">
  <ds:schemaRefs>
    <ds:schemaRef ds:uri="http://schemas.microsoft.com/sharepoint/v3/contenttype/forms"/>
  </ds:schemaRefs>
</ds:datastoreItem>
</file>

<file path=customXml/itemProps3.xml><?xml version="1.0" encoding="utf-8"?>
<ds:datastoreItem xmlns:ds="http://schemas.openxmlformats.org/officeDocument/2006/customXml" ds:itemID="{2C21E420-17ED-432A-97C5-7C06CBF2F7CF}">
  <ds:schemaRefs>
    <ds:schemaRef ds:uri="http://schemas.microsoft.com/office/2006/metadata/properties"/>
    <ds:schemaRef ds:uri="825f75df-2abe-4008-962f-f3e9f3d20557"/>
    <ds:schemaRef ds:uri="http://purl.org/dc/dcmitype/"/>
    <ds:schemaRef ds:uri="http://purl.org/dc/elements/1.1/"/>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33802</TotalTime>
  <Words>1896</Words>
  <Application>Microsoft Office PowerPoint</Application>
  <PresentationFormat>On-screen Show (4:3)</PresentationFormat>
  <Paragraphs>116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Filling the Treasurer Role</vt:lpstr>
      <vt:lpstr>Background</vt:lpstr>
      <vt:lpstr>Current Situation</vt:lpstr>
      <vt:lpstr>Existing Bylaws (March, 2011)</vt:lpstr>
      <vt:lpstr>Current Rules, new Bylaws</vt:lpstr>
      <vt:lpstr>Motion – Allow an outside Treasurer</vt:lpstr>
      <vt:lpstr>Backups</vt:lpstr>
      <vt:lpstr>4 Potential Solutions</vt:lpstr>
      <vt:lpstr>Option 2 – Vice Chair doubles as Treasurer</vt:lpstr>
      <vt:lpstr>Option 3 – Abolish Vice Chair</vt:lpstr>
      <vt:lpstr>Effect of Adopting Either Proposal</vt:lpstr>
      <vt:lpstr>Voteable – Article 8: Define the Officers</vt:lpstr>
      <vt:lpstr>Voteable – Article 8:Term in Office</vt:lpstr>
      <vt:lpstr>Voteable – Article 8: Nominations and Voting</vt:lpstr>
      <vt:lpstr>Voteable – Article 8: Eligibility and Succession</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Grun, Paul</cp:lastModifiedBy>
  <cp:revision>289</cp:revision>
  <cp:lastPrinted>2015-06-14T19:25:18Z</cp:lastPrinted>
  <dcterms:created xsi:type="dcterms:W3CDTF">2013-03-28T19:36:05Z</dcterms:created>
  <dcterms:modified xsi:type="dcterms:W3CDTF">2020-07-14T08:30:39Z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0x0101007F345D273D764E46A4D952B79692B23D</vt:lpwstr>
  </property>
</Properties>
</file>