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5BCDDE-347B-451D-97AD-36DAEDD80255}" v="1" dt="2020-07-16T22:06:25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5"/>
    <p:restoredTop sz="93779"/>
  </p:normalViewPr>
  <p:slideViewPr>
    <p:cSldViewPr snapToGrid="0" showGuides="1">
      <p:cViewPr varScale="1">
        <p:scale>
          <a:sx n="86" d="100"/>
          <a:sy n="86" d="100"/>
        </p:scale>
        <p:origin x="114" y="90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of a treasurer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Nominees that have been received:</a:t>
            </a:r>
          </a:p>
          <a:p>
            <a:pPr marL="0" indent="0">
              <a:buNone/>
            </a:pPr>
            <a:r>
              <a:rPr lang="en-US" dirty="0"/>
              <a:t>	Jim Ryan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July 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E073DCE-8E35-4955-95E7-DEA6A4DD253B}"/>
              </a:ext>
            </a:extLst>
          </p:cNvPr>
          <p:cNvSpPr txBox="1"/>
          <p:nvPr/>
        </p:nvSpPr>
        <p:spPr>
          <a:xfrm>
            <a:off x="3270835" y="2967335"/>
            <a:ext cx="6533712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Results of vote held on 7/16/2020:</a:t>
            </a:r>
          </a:p>
          <a:p>
            <a:r>
              <a:rPr lang="en-US" dirty="0"/>
              <a:t>With a quorum of directors present, Jim Ryan was elected Treasurer</a:t>
            </a:r>
          </a:p>
          <a:p>
            <a:r>
              <a:rPr lang="en-US"/>
              <a:t>by unanimous </a:t>
            </a:r>
            <a:r>
              <a:rPr lang="en-US" dirty="0"/>
              <a:t>approval from the present directors.</a:t>
            </a:r>
          </a:p>
        </p:txBody>
      </p:sp>
    </p:spTree>
    <p:extLst>
      <p:ext uri="{BB962C8B-B14F-4D97-AF65-F5344CB8AC3E}">
        <p14:creationId xmlns:p14="http://schemas.microsoft.com/office/powerpoint/2010/main" val="350329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Wingdings</vt:lpstr>
      <vt:lpstr>Office Theme</vt:lpstr>
      <vt:lpstr>Election of a treasurer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2020-05-18T20:16:56Z</dcterms:created>
  <dcterms:modified xsi:type="dcterms:W3CDTF">2020-07-16T22:07:10Z</dcterms:modified>
</cp:coreProperties>
</file>