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5"/>
  </p:notesMasterIdLst>
  <p:handoutMasterIdLst>
    <p:handoutMasterId r:id="rId6"/>
  </p:handoutMasterIdLst>
  <p:sldIdLst>
    <p:sldId id="269" r:id="rId2"/>
    <p:sldId id="270" r:id="rId3"/>
    <p:sldId id="271"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userDrawn="1">
          <p15:clr>
            <a:srgbClr val="A4A3A4"/>
          </p15:clr>
        </p15:guide>
        <p15:guide id="2" pos="384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88D"/>
    <a:srgbClr val="9A9C9F"/>
    <a:srgbClr val="9A9CCA"/>
    <a:srgbClr val="399AC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613"/>
    <p:restoredTop sz="94599"/>
  </p:normalViewPr>
  <p:slideViewPr>
    <p:cSldViewPr snapToGrid="0" showGuides="1">
      <p:cViewPr varScale="1">
        <p:scale>
          <a:sx n="163" d="100"/>
          <a:sy n="163" d="100"/>
        </p:scale>
        <p:origin x="468" y="150"/>
      </p:cViewPr>
      <p:guideLst>
        <p:guide orient="horz"/>
        <p:guide pos="3844"/>
      </p:guideLst>
    </p:cSldViewPr>
  </p:slideViewPr>
  <p:notesTextViewPr>
    <p:cViewPr>
      <p:scale>
        <a:sx n="100" d="100"/>
        <a:sy n="100" d="100"/>
      </p:scale>
      <p:origin x="0" y="0"/>
    </p:cViewPr>
  </p:notesTextViewPr>
  <p:notesViewPr>
    <p:cSldViewPr snapToGrid="0">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 Ledford" userId="c1908f2fdedf0da0" providerId="LiveId" clId="{38EA17AA-A301-4971-A455-BB40BFA27741}"/>
    <pc:docChg chg="custSel addSld delSld modSld">
      <pc:chgData name="Doug Ledford" userId="c1908f2fdedf0da0" providerId="LiveId" clId="{38EA17AA-A301-4971-A455-BB40BFA27741}" dt="2022-03-17T18:01:48.666" v="2159" actId="20577"/>
      <pc:docMkLst>
        <pc:docMk/>
      </pc:docMkLst>
      <pc:sldChg chg="del">
        <pc:chgData name="Doug Ledford" userId="c1908f2fdedf0da0" providerId="LiveId" clId="{38EA17AA-A301-4971-A455-BB40BFA27741}" dt="2022-03-14T18:51:14.897" v="0" actId="47"/>
        <pc:sldMkLst>
          <pc:docMk/>
          <pc:sldMk cId="554762707" sldId="256"/>
        </pc:sldMkLst>
      </pc:sldChg>
      <pc:sldChg chg="del">
        <pc:chgData name="Doug Ledford" userId="c1908f2fdedf0da0" providerId="LiveId" clId="{38EA17AA-A301-4971-A455-BB40BFA27741}" dt="2022-03-14T18:51:22.260" v="4" actId="47"/>
        <pc:sldMkLst>
          <pc:docMk/>
          <pc:sldMk cId="2598956257" sldId="257"/>
        </pc:sldMkLst>
      </pc:sldChg>
      <pc:sldChg chg="del">
        <pc:chgData name="Doug Ledford" userId="c1908f2fdedf0da0" providerId="LiveId" clId="{38EA17AA-A301-4971-A455-BB40BFA27741}" dt="2022-03-14T18:51:20.632" v="2" actId="47"/>
        <pc:sldMkLst>
          <pc:docMk/>
          <pc:sldMk cId="3503291266" sldId="260"/>
        </pc:sldMkLst>
      </pc:sldChg>
      <pc:sldChg chg="del">
        <pc:chgData name="Doug Ledford" userId="c1908f2fdedf0da0" providerId="LiveId" clId="{38EA17AA-A301-4971-A455-BB40BFA27741}" dt="2022-03-14T18:51:19.343" v="1" actId="47"/>
        <pc:sldMkLst>
          <pc:docMk/>
          <pc:sldMk cId="3990559435" sldId="261"/>
        </pc:sldMkLst>
      </pc:sldChg>
      <pc:sldChg chg="del">
        <pc:chgData name="Doug Ledford" userId="c1908f2fdedf0da0" providerId="LiveId" clId="{38EA17AA-A301-4971-A455-BB40BFA27741}" dt="2022-03-14T18:51:21.532" v="3" actId="47"/>
        <pc:sldMkLst>
          <pc:docMk/>
          <pc:sldMk cId="1635871195" sldId="262"/>
        </pc:sldMkLst>
      </pc:sldChg>
      <pc:sldChg chg="addSp modSp mod">
        <pc:chgData name="Doug Ledford" userId="c1908f2fdedf0da0" providerId="LiveId" clId="{38EA17AA-A301-4971-A455-BB40BFA27741}" dt="2022-03-17T18:01:48.666" v="2159" actId="20577"/>
        <pc:sldMkLst>
          <pc:docMk/>
          <pc:sldMk cId="1846079250" sldId="269"/>
        </pc:sldMkLst>
        <pc:spChg chg="mod">
          <ac:chgData name="Doug Ledford" userId="c1908f2fdedf0da0" providerId="LiveId" clId="{38EA17AA-A301-4971-A455-BB40BFA27741}" dt="2022-03-14T18:51:35.214" v="41" actId="20577"/>
          <ac:spMkLst>
            <pc:docMk/>
            <pc:sldMk cId="1846079250" sldId="269"/>
            <ac:spMk id="2" creationId="{00000000-0000-0000-0000-000000000000}"/>
          </ac:spMkLst>
        </pc:spChg>
        <pc:spChg chg="mod">
          <ac:chgData name="Doug Ledford" userId="c1908f2fdedf0da0" providerId="LiveId" clId="{38EA17AA-A301-4971-A455-BB40BFA27741}" dt="2022-03-14T19:13:05.592" v="1005" actId="6549"/>
          <ac:spMkLst>
            <pc:docMk/>
            <pc:sldMk cId="1846079250" sldId="269"/>
            <ac:spMk id="3" creationId="{00000000-0000-0000-0000-000000000000}"/>
          </ac:spMkLst>
        </pc:spChg>
        <pc:spChg chg="add mod">
          <ac:chgData name="Doug Ledford" userId="c1908f2fdedf0da0" providerId="LiveId" clId="{38EA17AA-A301-4971-A455-BB40BFA27741}" dt="2022-03-17T18:01:48.666" v="2159" actId="20577"/>
          <ac:spMkLst>
            <pc:docMk/>
            <pc:sldMk cId="1846079250" sldId="269"/>
            <ac:spMk id="6" creationId="{D68BECF3-09FF-4C56-A7DC-9F4B5C734860}"/>
          </ac:spMkLst>
        </pc:spChg>
      </pc:sldChg>
      <pc:sldChg chg="modSp new mod">
        <pc:chgData name="Doug Ledford" userId="c1908f2fdedf0da0" providerId="LiveId" clId="{38EA17AA-A301-4971-A455-BB40BFA27741}" dt="2022-03-17T17:33:35.268" v="1473" actId="20577"/>
        <pc:sldMkLst>
          <pc:docMk/>
          <pc:sldMk cId="2553288196" sldId="270"/>
        </pc:sldMkLst>
        <pc:spChg chg="mod">
          <ac:chgData name="Doug Ledford" userId="c1908f2fdedf0da0" providerId="LiveId" clId="{38EA17AA-A301-4971-A455-BB40BFA27741}" dt="2022-03-17T17:29:34.770" v="1056" actId="20577"/>
          <ac:spMkLst>
            <pc:docMk/>
            <pc:sldMk cId="2553288196" sldId="270"/>
            <ac:spMk id="2" creationId="{82CEECF8-FFAB-4084-9CD4-228F3E106E54}"/>
          </ac:spMkLst>
        </pc:spChg>
        <pc:spChg chg="mod">
          <ac:chgData name="Doug Ledford" userId="c1908f2fdedf0da0" providerId="LiveId" clId="{38EA17AA-A301-4971-A455-BB40BFA27741}" dt="2022-03-17T17:33:35.268" v="1473" actId="20577"/>
          <ac:spMkLst>
            <pc:docMk/>
            <pc:sldMk cId="2553288196" sldId="270"/>
            <ac:spMk id="3" creationId="{61ED95AD-1583-49D7-B99C-1A8C9230AE17}"/>
          </ac:spMkLst>
        </pc:spChg>
      </pc:sldChg>
      <pc:sldChg chg="modSp add mod">
        <pc:chgData name="Doug Ledford" userId="c1908f2fdedf0da0" providerId="LiveId" clId="{38EA17AA-A301-4971-A455-BB40BFA27741}" dt="2022-03-17T17:39:30.722" v="2136" actId="20577"/>
        <pc:sldMkLst>
          <pc:docMk/>
          <pc:sldMk cId="4068873109" sldId="271"/>
        </pc:sldMkLst>
        <pc:spChg chg="mod">
          <ac:chgData name="Doug Ledford" userId="c1908f2fdedf0da0" providerId="LiveId" clId="{38EA17AA-A301-4971-A455-BB40BFA27741}" dt="2022-03-17T17:34:17.597" v="1546" actId="20577"/>
          <ac:spMkLst>
            <pc:docMk/>
            <pc:sldMk cId="4068873109" sldId="271"/>
            <ac:spMk id="2" creationId="{82CEECF8-FFAB-4084-9CD4-228F3E106E54}"/>
          </ac:spMkLst>
        </pc:spChg>
        <pc:spChg chg="mod">
          <ac:chgData name="Doug Ledford" userId="c1908f2fdedf0da0" providerId="LiveId" clId="{38EA17AA-A301-4971-A455-BB40BFA27741}" dt="2022-03-17T17:39:30.722" v="2136" actId="20577"/>
          <ac:spMkLst>
            <pc:docMk/>
            <pc:sldMk cId="4068873109" sldId="271"/>
            <ac:spMk id="3" creationId="{61ED95AD-1583-49D7-B99C-1A8C9230AE1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694B0E-72E8-4780-A3F2-08ABEEA90465}" type="datetimeFigureOut">
              <a:rPr lang="en-US" smtClean="0"/>
              <a:t>3/17/2022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D633CE3-6305-455E-B421-A7531C5AA41A}" type="slidenum">
              <a:rPr lang="en-US" smtClean="0"/>
              <a:t>‹#›</a:t>
            </a:fld>
            <a:endParaRPr lang="en-US"/>
          </a:p>
        </p:txBody>
      </p:sp>
    </p:spTree>
    <p:extLst>
      <p:ext uri="{BB962C8B-B14F-4D97-AF65-F5344CB8AC3E}">
        <p14:creationId xmlns:p14="http://schemas.microsoft.com/office/powerpoint/2010/main" val="9957247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D07500-6294-4FFB-9ADA-6A9D6A4F25B9}" type="datetimeFigureOut">
              <a:rPr lang="en-US" smtClean="0"/>
              <a:t>3/17/2022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EF64EA-60FF-47B8-A57A-06D6B92AF951}" type="slidenum">
              <a:rPr lang="en-US" smtClean="0"/>
              <a:t>‹#›</a:t>
            </a:fld>
            <a:endParaRPr lang="en-US"/>
          </a:p>
        </p:txBody>
      </p:sp>
    </p:spTree>
    <p:extLst>
      <p:ext uri="{BB962C8B-B14F-4D97-AF65-F5344CB8AC3E}">
        <p14:creationId xmlns:p14="http://schemas.microsoft.com/office/powerpoint/2010/main" val="21492240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2016AEA-9DED-4CB3-88E9-3887EC6F30E3}"/>
              </a:ext>
            </a:extLst>
          </p:cNvPr>
          <p:cNvPicPr>
            <a:picLocks noChangeAspect="1"/>
          </p:cNvPicPr>
          <p:nvPr userDrawn="1"/>
        </p:nvPicPr>
        <p:blipFill>
          <a:blip r:embed="rId2"/>
          <a:stretch>
            <a:fillRect/>
          </a:stretch>
        </p:blipFill>
        <p:spPr>
          <a:xfrm>
            <a:off x="-1" y="0"/>
            <a:ext cx="12191999" cy="6858000"/>
          </a:xfrm>
          <a:prstGeom prst="rect">
            <a:avLst/>
          </a:prstGeom>
        </p:spPr>
      </p:pic>
      <p:sp>
        <p:nvSpPr>
          <p:cNvPr id="2" name="Title 1"/>
          <p:cNvSpPr>
            <a:spLocks noGrp="1"/>
          </p:cNvSpPr>
          <p:nvPr>
            <p:ph type="ctrTitle" hasCustomPrompt="1"/>
          </p:nvPr>
        </p:nvSpPr>
        <p:spPr>
          <a:xfrm>
            <a:off x="0" y="3073494"/>
            <a:ext cx="12192000" cy="1042935"/>
          </a:xfrm>
        </p:spPr>
        <p:txBody>
          <a:bodyPr anchor="b">
            <a:normAutofit/>
          </a:bodyPr>
          <a:lstStyle>
            <a:lvl1pPr>
              <a:defRPr sz="4300" b="1" i="0">
                <a:solidFill>
                  <a:schemeClr val="bg1"/>
                </a:solidFill>
                <a:latin typeface="Arial Narrow"/>
                <a:cs typeface="Arial Narrow"/>
              </a:defRPr>
            </a:lvl1pPr>
          </a:lstStyle>
          <a:p>
            <a:r>
              <a:rPr lang="en-US" dirty="0"/>
              <a:t>CLICK TO EDIT MASTER TITLE STYLE</a:t>
            </a:r>
          </a:p>
        </p:txBody>
      </p:sp>
      <p:sp>
        <p:nvSpPr>
          <p:cNvPr id="3" name="Subtitle 2"/>
          <p:cNvSpPr>
            <a:spLocks noGrp="1"/>
          </p:cNvSpPr>
          <p:nvPr>
            <p:ph type="subTitle" idx="1"/>
          </p:nvPr>
        </p:nvSpPr>
        <p:spPr>
          <a:xfrm>
            <a:off x="0" y="4084109"/>
            <a:ext cx="12192000" cy="554937"/>
          </a:xfrm>
        </p:spPr>
        <p:txBody>
          <a:bodyPr>
            <a:normAutofit/>
          </a:bodyPr>
          <a:lstStyle>
            <a:lvl1pPr marL="0" indent="0" algn="ctr">
              <a:buNone/>
              <a:defRPr sz="2600" b="0" i="0">
                <a:solidFill>
                  <a:srgbClr val="FFFFFF"/>
                </a:solidFill>
                <a:latin typeface="Arial Narrow"/>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0" name="Text Placeholder 9"/>
          <p:cNvSpPr>
            <a:spLocks noGrp="1"/>
          </p:cNvSpPr>
          <p:nvPr>
            <p:ph type="body" sz="quarter" idx="10"/>
          </p:nvPr>
        </p:nvSpPr>
        <p:spPr>
          <a:xfrm>
            <a:off x="0" y="4585685"/>
            <a:ext cx="12192000" cy="448832"/>
          </a:xfrm>
        </p:spPr>
        <p:txBody>
          <a:bodyPr>
            <a:noAutofit/>
          </a:bodyPr>
          <a:lstStyle>
            <a:lvl1pPr marL="0" indent="0" algn="ctr" defTabSz="457200" rtl="0" eaLnBrk="1" latinLnBrk="0" hangingPunct="1">
              <a:spcBef>
                <a:spcPct val="20000"/>
              </a:spcBef>
              <a:buFont typeface="Arial"/>
              <a:buNone/>
              <a:defRPr lang="en-US" sz="2400" b="1" i="0" kern="1200" dirty="0" smtClean="0">
                <a:solidFill>
                  <a:schemeClr val="bg1"/>
                </a:solidFill>
                <a:latin typeface="Arial Narrow"/>
                <a:ea typeface="+mn-ea"/>
                <a:cs typeface="Arial Narrow"/>
              </a:defRPr>
            </a:lvl1pPr>
          </a:lstStyle>
          <a:p>
            <a:pPr lvl="0"/>
            <a:endParaRPr lang="en-US" dirty="0"/>
          </a:p>
        </p:txBody>
      </p:sp>
      <p:sp>
        <p:nvSpPr>
          <p:cNvPr id="6" name="Rectangle 5"/>
          <p:cNvSpPr/>
          <p:nvPr userDrawn="1"/>
        </p:nvSpPr>
        <p:spPr>
          <a:xfrm>
            <a:off x="1" y="1"/>
            <a:ext cx="12192000" cy="260423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Rectangle 7"/>
          <p:cNvSpPr/>
          <p:nvPr userDrawn="1"/>
        </p:nvSpPr>
        <p:spPr>
          <a:xfrm>
            <a:off x="1" y="-1"/>
            <a:ext cx="12192000" cy="384187"/>
          </a:xfrm>
          <a:prstGeom prst="rect">
            <a:avLst/>
          </a:prstGeom>
          <a:solidFill>
            <a:srgbClr val="0058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9" name="Rectangle 8"/>
          <p:cNvSpPr/>
          <p:nvPr userDrawn="1"/>
        </p:nvSpPr>
        <p:spPr>
          <a:xfrm>
            <a:off x="1" y="2571917"/>
            <a:ext cx="12192000" cy="96046"/>
          </a:xfrm>
          <a:prstGeom prst="rect">
            <a:avLst/>
          </a:prstGeom>
          <a:solidFill>
            <a:srgbClr val="0058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143500" y="536955"/>
            <a:ext cx="1905000" cy="1752600"/>
          </a:xfrm>
          <a:prstGeom prst="rect">
            <a:avLst/>
          </a:prstGeom>
        </p:spPr>
      </p:pic>
    </p:spTree>
    <p:extLst>
      <p:ext uri="{BB962C8B-B14F-4D97-AF65-F5344CB8AC3E}">
        <p14:creationId xmlns:p14="http://schemas.microsoft.com/office/powerpoint/2010/main" val="3471516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with subtitle and pictur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06ED0B59-EBF5-475E-A36C-D853F8BD183C}"/>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14" name="Rectangle 13"/>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1209594" y="1227263"/>
            <a:ext cx="9790599" cy="4983757"/>
          </a:xfrm>
        </p:spPr>
        <p:txBody>
          <a:bodyPr>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Title 1"/>
          <p:cNvSpPr>
            <a:spLocks noGrp="1"/>
          </p:cNvSpPr>
          <p:nvPr>
            <p:ph type="title"/>
          </p:nvPr>
        </p:nvSpPr>
        <p:spPr>
          <a:xfrm>
            <a:off x="609600" y="253294"/>
            <a:ext cx="10972800" cy="419032"/>
          </a:xfrm>
        </p:spPr>
        <p:txBody>
          <a:bodyPr/>
          <a:lstStyle>
            <a:lvl1pPr>
              <a:defRPr>
                <a:solidFill>
                  <a:srgbClr val="FFFFFF"/>
                </a:solidFill>
              </a:defRPr>
            </a:lvl1pPr>
          </a:lstStyle>
          <a:p>
            <a:r>
              <a:rPr lang="en-US" dirty="0"/>
              <a:t>Click to edit Master title style</a:t>
            </a:r>
          </a:p>
        </p:txBody>
      </p:sp>
      <p:sp>
        <p:nvSpPr>
          <p:cNvPr id="9" name="Content Placeholder 7"/>
          <p:cNvSpPr>
            <a:spLocks noGrp="1"/>
          </p:cNvSpPr>
          <p:nvPr>
            <p:ph sz="quarter" idx="13"/>
          </p:nvPr>
        </p:nvSpPr>
        <p:spPr>
          <a:xfrm>
            <a:off x="609600" y="672327"/>
            <a:ext cx="10972800" cy="394739"/>
          </a:xfrm>
        </p:spPr>
        <p:txBody>
          <a:bodyPr>
            <a:noAutofit/>
          </a:bodyPr>
          <a:lstStyle>
            <a:lvl1pPr marL="0" indent="0" algn="ctr" defTabSz="457200" rtl="0" eaLnBrk="1" latinLnBrk="0" hangingPunct="1">
              <a:spcBef>
                <a:spcPct val="0"/>
              </a:spcBef>
              <a:buNone/>
              <a:defRPr lang="en-US" sz="1800" b="1" i="0" kern="1200" dirty="0" smtClean="0">
                <a:solidFill>
                  <a:srgbClr val="000000"/>
                </a:solidFill>
                <a:latin typeface="Arial Narrow"/>
                <a:ea typeface="+mj-ea"/>
                <a:cs typeface="Arial Narrow"/>
              </a:defRPr>
            </a:lvl1pPr>
            <a:lvl2pPr marL="22383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2pPr>
            <a:lvl3pPr marL="45878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3pPr>
            <a:lvl4pPr marL="630237"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4pPr>
            <a:lvl5pPr marL="854075" indent="0" algn="ctr" defTabSz="457200" rtl="0" eaLnBrk="1" latinLnBrk="0" hangingPunct="1">
              <a:spcBef>
                <a:spcPct val="0"/>
              </a:spcBef>
              <a:buNone/>
              <a:defRPr lang="en-US" sz="3100" b="1" i="0" kern="1200" dirty="0">
                <a:solidFill>
                  <a:srgbClr val="399ACA"/>
                </a:solidFill>
                <a:latin typeface="Arial Narrow"/>
                <a:ea typeface="+mj-ea"/>
                <a:cs typeface="Arial Narrow"/>
              </a:defRPr>
            </a:lvl5pPr>
          </a:lstStyle>
          <a:p>
            <a:pPr lvl="0"/>
            <a:r>
              <a:rPr lang="en-US" dirty="0"/>
              <a:t>Click to edit Master text styles</a:t>
            </a:r>
          </a:p>
        </p:txBody>
      </p:sp>
      <p:sp>
        <p:nvSpPr>
          <p:cNvPr id="11" name="Rectangle 10"/>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2" name="Footer Placeholder 1"/>
          <p:cNvSpPr>
            <a:spLocks noGrp="1"/>
          </p:cNvSpPr>
          <p:nvPr>
            <p:ph type="ftr" sz="quarter" idx="14"/>
          </p:nvPr>
        </p:nvSpPr>
        <p:spPr/>
        <p:txBody>
          <a:bodyPr/>
          <a:lstStyle/>
          <a:p>
            <a:r>
              <a:rPr lang="en-US" dirty="0"/>
              <a:t>© OpenFabrics Alliance</a:t>
            </a:r>
          </a:p>
        </p:txBody>
      </p:sp>
      <p:sp>
        <p:nvSpPr>
          <p:cNvPr id="4" name="Slide Number Placeholder 3"/>
          <p:cNvSpPr>
            <a:spLocks noGrp="1"/>
          </p:cNvSpPr>
          <p:nvPr>
            <p:ph type="sldNum" sz="quarter" idx="15"/>
          </p:nvPr>
        </p:nvSpPr>
        <p:spPr/>
        <p:txBody>
          <a:body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172869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bar">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1A01C61B-E22C-4362-9309-AE97934E7DDE}"/>
              </a:ext>
            </a:extLst>
          </p:cNvPr>
          <p:cNvPicPr>
            <a:picLocks noChangeAspect="1"/>
          </p:cNvPicPr>
          <p:nvPr userDrawn="1"/>
        </p:nvPicPr>
        <p:blipFill rotWithShape="1">
          <a:blip r:embed="rId2"/>
          <a:srcRect t="44110" r="10923" b="46640"/>
          <a:stretch/>
        </p:blipFill>
        <p:spPr>
          <a:xfrm>
            <a:off x="609601" y="5720114"/>
            <a:ext cx="10860200" cy="634353"/>
          </a:xfrm>
          <a:prstGeom prst="rect">
            <a:avLst/>
          </a:prstGeom>
        </p:spPr>
      </p:pic>
      <p:pic>
        <p:nvPicPr>
          <p:cNvPr id="12" name="Picture 11">
            <a:extLst>
              <a:ext uri="{FF2B5EF4-FFF2-40B4-BE49-F238E27FC236}">
                <a16:creationId xmlns:a16="http://schemas.microsoft.com/office/drawing/2014/main" id="{1C8ABCE2-AAD1-4148-9D3A-3259CD8BFCB0}"/>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16" name="Rectangle 15"/>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430739" y="1269952"/>
            <a:ext cx="11151661" cy="4279412"/>
          </a:xfrm>
        </p:spPr>
        <p:txBody>
          <a:bodyPr>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Title 1"/>
          <p:cNvSpPr>
            <a:spLocks noGrp="1"/>
          </p:cNvSpPr>
          <p:nvPr>
            <p:ph type="title"/>
          </p:nvPr>
        </p:nvSpPr>
        <p:spPr>
          <a:xfrm>
            <a:off x="609600" y="253294"/>
            <a:ext cx="10972800" cy="419032"/>
          </a:xfrm>
        </p:spPr>
        <p:txBody>
          <a:bodyPr/>
          <a:lstStyle>
            <a:lvl1pPr>
              <a:defRPr>
                <a:solidFill>
                  <a:srgbClr val="FFFFFF"/>
                </a:solidFill>
              </a:defRPr>
            </a:lvl1pPr>
          </a:lstStyle>
          <a:p>
            <a:r>
              <a:rPr lang="en-US" dirty="0"/>
              <a:t>Click to edit Master title style</a:t>
            </a:r>
          </a:p>
        </p:txBody>
      </p:sp>
      <p:sp>
        <p:nvSpPr>
          <p:cNvPr id="9" name="Content Placeholder 7"/>
          <p:cNvSpPr>
            <a:spLocks noGrp="1"/>
          </p:cNvSpPr>
          <p:nvPr>
            <p:ph sz="quarter" idx="13"/>
          </p:nvPr>
        </p:nvSpPr>
        <p:spPr>
          <a:xfrm>
            <a:off x="609600" y="672327"/>
            <a:ext cx="10972800" cy="394739"/>
          </a:xfrm>
        </p:spPr>
        <p:txBody>
          <a:bodyPr>
            <a:noAutofit/>
          </a:bodyPr>
          <a:lstStyle>
            <a:lvl1pPr marL="0" indent="0" algn="ctr" defTabSz="457200" rtl="0" eaLnBrk="1" latinLnBrk="0" hangingPunct="1">
              <a:spcBef>
                <a:spcPct val="0"/>
              </a:spcBef>
              <a:buNone/>
              <a:defRPr lang="en-US" sz="1800" b="1" i="0" kern="1200" dirty="0" smtClean="0">
                <a:solidFill>
                  <a:srgbClr val="FFFFFF"/>
                </a:solidFill>
                <a:latin typeface="Arial Narrow"/>
                <a:ea typeface="+mj-ea"/>
                <a:cs typeface="Arial Narrow"/>
              </a:defRPr>
            </a:lvl1pPr>
            <a:lvl2pPr marL="22383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2pPr>
            <a:lvl3pPr marL="45878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3pPr>
            <a:lvl4pPr marL="630237"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4pPr>
            <a:lvl5pPr marL="854075" indent="0" algn="ctr" defTabSz="457200" rtl="0" eaLnBrk="1" latinLnBrk="0" hangingPunct="1">
              <a:spcBef>
                <a:spcPct val="0"/>
              </a:spcBef>
              <a:buNone/>
              <a:defRPr lang="en-US" sz="3100" b="1" i="0" kern="1200" dirty="0">
                <a:solidFill>
                  <a:srgbClr val="399ACA"/>
                </a:solidFill>
                <a:latin typeface="Arial Narrow"/>
                <a:ea typeface="+mj-ea"/>
                <a:cs typeface="Arial Narrow"/>
              </a:defRPr>
            </a:lvl5pPr>
          </a:lstStyle>
          <a:p>
            <a:pPr lvl="0"/>
            <a:r>
              <a:rPr lang="en-US" dirty="0"/>
              <a:t>Click to edit Master text styles</a:t>
            </a:r>
          </a:p>
        </p:txBody>
      </p:sp>
      <p:sp>
        <p:nvSpPr>
          <p:cNvPr id="11" name="Rectangle 10"/>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14" name="Text Placeholder 9"/>
          <p:cNvSpPr>
            <a:spLocks noGrp="1"/>
          </p:cNvSpPr>
          <p:nvPr>
            <p:ph type="body" sz="quarter" idx="14"/>
          </p:nvPr>
        </p:nvSpPr>
        <p:spPr>
          <a:xfrm>
            <a:off x="609600" y="5720114"/>
            <a:ext cx="10860200" cy="587470"/>
          </a:xfrm>
        </p:spPr>
        <p:txBody>
          <a:bodyPr anchor="ctr" anchorCtr="0">
            <a:noAutofit/>
          </a:bodyPr>
          <a:lstStyle>
            <a:lvl1pPr marL="0" indent="0">
              <a:lnSpc>
                <a:spcPts val="1520"/>
              </a:lnSpc>
              <a:buFontTx/>
              <a:buNone/>
              <a:defRPr sz="1100">
                <a:solidFill>
                  <a:srgbClr val="FFFFFF"/>
                </a:solidFill>
              </a:defRPr>
            </a:lvl1pPr>
            <a:lvl2pPr marL="223838" indent="0">
              <a:buFontTx/>
              <a:buNone/>
              <a:defRPr sz="1100">
                <a:solidFill>
                  <a:srgbClr val="FFFFFF"/>
                </a:solidFill>
              </a:defRPr>
            </a:lvl2pPr>
            <a:lvl3pPr marL="458788" indent="0">
              <a:buFontTx/>
              <a:buNone/>
              <a:defRPr sz="1100">
                <a:solidFill>
                  <a:srgbClr val="FFFFFF"/>
                </a:solidFill>
              </a:defRPr>
            </a:lvl3pPr>
            <a:lvl4pPr marL="630237" indent="0">
              <a:buFontTx/>
              <a:buNone/>
              <a:defRPr sz="1100">
                <a:solidFill>
                  <a:srgbClr val="FFFFFF"/>
                </a:solidFill>
              </a:defRPr>
            </a:lvl4pPr>
            <a:lvl5pPr marL="854075" indent="0">
              <a:buFontTx/>
              <a:buNone/>
              <a:defRPr sz="1100">
                <a:solidFill>
                  <a:srgbClr val="FFFFFF"/>
                </a:solidFill>
              </a:defRPr>
            </a:lvl5pPr>
          </a:lstStyle>
          <a:p>
            <a:pPr lvl="0"/>
            <a:r>
              <a:rPr lang="en-US" dirty="0"/>
              <a:t>Click to edit Master text styles</a:t>
            </a:r>
          </a:p>
        </p:txBody>
      </p:sp>
      <p:sp>
        <p:nvSpPr>
          <p:cNvPr id="2" name="Footer Placeholder 1"/>
          <p:cNvSpPr>
            <a:spLocks noGrp="1"/>
          </p:cNvSpPr>
          <p:nvPr>
            <p:ph type="ftr" sz="quarter" idx="15"/>
          </p:nvPr>
        </p:nvSpPr>
        <p:spPr/>
        <p:txBody>
          <a:bodyPr/>
          <a:lstStyle/>
          <a:p>
            <a:r>
              <a:rPr lang="en-US" dirty="0"/>
              <a:t>© OpenFabrics Alliance</a:t>
            </a:r>
          </a:p>
        </p:txBody>
      </p:sp>
      <p:sp>
        <p:nvSpPr>
          <p:cNvPr id="4" name="Slide Number Placeholder 3"/>
          <p:cNvSpPr>
            <a:spLocks noGrp="1"/>
          </p:cNvSpPr>
          <p:nvPr>
            <p:ph type="sldNum" sz="quarter" idx="16"/>
          </p:nvPr>
        </p:nvSpPr>
        <p:spPr/>
        <p:txBody>
          <a:body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534758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no subtitl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B725EDF-F8AD-4767-A46F-715A4E91E1A1}"/>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2" name="Title 1"/>
          <p:cNvSpPr>
            <a:spLocks noGrp="1"/>
          </p:cNvSpPr>
          <p:nvPr>
            <p:ph type="title"/>
          </p:nvPr>
        </p:nvSpPr>
        <p:spPr>
          <a:xfrm>
            <a:off x="609600" y="441466"/>
            <a:ext cx="10972800" cy="419032"/>
          </a:xfrm>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609600" y="1312639"/>
            <a:ext cx="10972800" cy="481352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5" name="Rectangle 4"/>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Slide Number Placeholder 7"/>
          <p:cNvSpPr>
            <a:spLocks noGrp="1"/>
          </p:cNvSpPr>
          <p:nvPr>
            <p:ph type="sldNum" sz="quarter" idx="11"/>
          </p:nvPr>
        </p:nvSpPr>
        <p:spPr/>
        <p:txBody>
          <a:bodyPr/>
          <a:lstStyle/>
          <a:p>
            <a:fld id="{0743EA0E-C5B1-48EC-8082-F253EA88050D}" type="slidenum">
              <a:rPr lang="en-US" smtClean="0"/>
              <a:pPr/>
              <a:t>‹#›</a:t>
            </a:fld>
            <a:endParaRPr lang="en-US" dirty="0"/>
          </a:p>
        </p:txBody>
      </p:sp>
      <p:sp>
        <p:nvSpPr>
          <p:cNvPr id="12" name="Footer Placeholder 1"/>
          <p:cNvSpPr>
            <a:spLocks noGrp="1"/>
          </p:cNvSpPr>
          <p:nvPr>
            <p:ph type="ftr" sz="quarter" idx="15"/>
          </p:nvPr>
        </p:nvSpPr>
        <p:spPr>
          <a:xfrm>
            <a:off x="7930433" y="6401351"/>
            <a:ext cx="4114800" cy="365125"/>
          </a:xfrm>
        </p:spPr>
        <p:txBody>
          <a:bodyPr/>
          <a:lstStyle/>
          <a:p>
            <a:r>
              <a:rPr lang="en-US" dirty="0"/>
              <a:t>© OpenFabrics Alliance</a:t>
            </a:r>
          </a:p>
        </p:txBody>
      </p:sp>
    </p:spTree>
    <p:extLst>
      <p:ext uri="{BB962C8B-B14F-4D97-AF65-F5344CB8AC3E}">
        <p14:creationId xmlns:p14="http://schemas.microsoft.com/office/powerpoint/2010/main" val="85855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with subtitl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9A79B64-7DD1-4CE5-A1A3-12A2EAB0708A}"/>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12" name="Rectangle 11"/>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7"/>
          <p:cNvSpPr>
            <a:spLocks noGrp="1"/>
          </p:cNvSpPr>
          <p:nvPr>
            <p:ph sz="quarter" idx="13"/>
          </p:nvPr>
        </p:nvSpPr>
        <p:spPr>
          <a:xfrm>
            <a:off x="609600" y="672327"/>
            <a:ext cx="10972800" cy="394739"/>
          </a:xfrm>
        </p:spPr>
        <p:txBody>
          <a:bodyPr>
            <a:noAutofit/>
          </a:bodyPr>
          <a:lstStyle>
            <a:lvl1pPr marL="0" indent="0" algn="ctr" defTabSz="457200" rtl="0" eaLnBrk="1" latinLnBrk="0" hangingPunct="1">
              <a:spcBef>
                <a:spcPct val="0"/>
              </a:spcBef>
              <a:buNone/>
              <a:defRPr lang="en-US" sz="1800" b="1" i="0" kern="1200" dirty="0" smtClean="0">
                <a:solidFill>
                  <a:srgbClr val="FFFFFF"/>
                </a:solidFill>
                <a:latin typeface="Arial Narrow"/>
                <a:ea typeface="+mj-ea"/>
                <a:cs typeface="Arial Narrow"/>
              </a:defRPr>
            </a:lvl1pPr>
            <a:lvl2pPr marL="22383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2pPr>
            <a:lvl3pPr marL="45878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3pPr>
            <a:lvl4pPr marL="630237"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4pPr>
            <a:lvl5pPr marL="854075" indent="0" algn="ctr" defTabSz="457200" rtl="0" eaLnBrk="1" latinLnBrk="0" hangingPunct="1">
              <a:spcBef>
                <a:spcPct val="0"/>
              </a:spcBef>
              <a:buNone/>
              <a:defRPr lang="en-US" sz="3100" b="1" i="0" kern="1200" dirty="0">
                <a:solidFill>
                  <a:srgbClr val="399ACA"/>
                </a:solidFill>
                <a:latin typeface="Arial Narrow"/>
                <a:ea typeface="+mj-ea"/>
                <a:cs typeface="Arial Narrow"/>
              </a:defRPr>
            </a:lvl5pPr>
          </a:lstStyle>
          <a:p>
            <a:pPr lvl="0"/>
            <a:r>
              <a:rPr lang="en-US" dirty="0"/>
              <a:t>Click to edit Master text styles</a:t>
            </a:r>
          </a:p>
        </p:txBody>
      </p:sp>
      <p:sp>
        <p:nvSpPr>
          <p:cNvPr id="7" name="Rectangle 6"/>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4" name="Footer Placeholder 3"/>
          <p:cNvSpPr>
            <a:spLocks noGrp="1"/>
          </p:cNvSpPr>
          <p:nvPr>
            <p:ph type="ftr" sz="quarter" idx="14"/>
          </p:nvPr>
        </p:nvSpPr>
        <p:spPr/>
        <p:txBody>
          <a:bodyPr/>
          <a:lstStyle/>
          <a:p>
            <a:r>
              <a:rPr lang="en-US" dirty="0"/>
              <a:t>© OpenFabrics Alliance</a:t>
            </a:r>
          </a:p>
        </p:txBody>
      </p:sp>
      <p:sp>
        <p:nvSpPr>
          <p:cNvPr id="5" name="Slide Number Placeholder 4"/>
          <p:cNvSpPr>
            <a:spLocks noGrp="1"/>
          </p:cNvSpPr>
          <p:nvPr>
            <p:ph type="sldNum" sz="quarter" idx="15"/>
          </p:nvPr>
        </p:nvSpPr>
        <p:spPr/>
        <p:txBody>
          <a:body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4217503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with sidebar">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BC33E99-BA02-42A0-A00C-34BA2F6B4129}"/>
              </a:ext>
            </a:extLst>
          </p:cNvPr>
          <p:cNvPicPr>
            <a:picLocks noChangeAspect="1"/>
          </p:cNvPicPr>
          <p:nvPr userDrawn="1"/>
        </p:nvPicPr>
        <p:blipFill rotWithShape="1">
          <a:blip r:embed="rId2"/>
          <a:srcRect l="-100" t="10749" r="67028"/>
          <a:stretch/>
        </p:blipFill>
        <p:spPr>
          <a:xfrm>
            <a:off x="220936" y="1321956"/>
            <a:ext cx="2848417" cy="4804208"/>
          </a:xfrm>
          <a:prstGeom prst="rect">
            <a:avLst/>
          </a:prstGeom>
        </p:spPr>
      </p:pic>
      <p:pic>
        <p:nvPicPr>
          <p:cNvPr id="13" name="Picture 12">
            <a:extLst>
              <a:ext uri="{FF2B5EF4-FFF2-40B4-BE49-F238E27FC236}">
                <a16:creationId xmlns:a16="http://schemas.microsoft.com/office/drawing/2014/main" id="{F945916F-A526-4BE0-A4F9-A98306D44E58}"/>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15" name="Rectangle 14"/>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idx="1"/>
          </p:nvPr>
        </p:nvSpPr>
        <p:spPr>
          <a:xfrm>
            <a:off x="3230328" y="1312639"/>
            <a:ext cx="8352071" cy="481352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7"/>
          <p:cNvSpPr>
            <a:spLocks noGrp="1"/>
          </p:cNvSpPr>
          <p:nvPr>
            <p:ph sz="quarter" idx="13"/>
          </p:nvPr>
        </p:nvSpPr>
        <p:spPr>
          <a:xfrm>
            <a:off x="609600" y="672327"/>
            <a:ext cx="10972800" cy="394739"/>
          </a:xfrm>
        </p:spPr>
        <p:txBody>
          <a:bodyPr>
            <a:noAutofit/>
          </a:bodyPr>
          <a:lstStyle>
            <a:lvl1pPr marL="0" indent="0" algn="ctr" defTabSz="457200" rtl="0" eaLnBrk="1" latinLnBrk="0" hangingPunct="1">
              <a:spcBef>
                <a:spcPct val="0"/>
              </a:spcBef>
              <a:buNone/>
              <a:defRPr lang="en-US" sz="1800" b="1" i="0" kern="1200" dirty="0" smtClean="0">
                <a:solidFill>
                  <a:srgbClr val="FFFFFF"/>
                </a:solidFill>
                <a:latin typeface="Arial Narrow"/>
                <a:ea typeface="+mj-ea"/>
                <a:cs typeface="Arial Narrow"/>
              </a:defRPr>
            </a:lvl1pPr>
            <a:lvl2pPr marL="22383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2pPr>
            <a:lvl3pPr marL="45878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3pPr>
            <a:lvl4pPr marL="630237"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4pPr>
            <a:lvl5pPr marL="854075" indent="0" algn="ctr" defTabSz="457200" rtl="0" eaLnBrk="1" latinLnBrk="0" hangingPunct="1">
              <a:spcBef>
                <a:spcPct val="0"/>
              </a:spcBef>
              <a:buNone/>
              <a:defRPr lang="en-US" sz="3100" b="1" i="0" kern="1200" dirty="0">
                <a:solidFill>
                  <a:srgbClr val="399ACA"/>
                </a:solidFill>
                <a:latin typeface="Arial Narrow"/>
                <a:ea typeface="+mj-ea"/>
                <a:cs typeface="Arial Narrow"/>
              </a:defRPr>
            </a:lvl5pPr>
          </a:lstStyle>
          <a:p>
            <a:pPr lvl="0"/>
            <a:r>
              <a:rPr lang="en-US" dirty="0"/>
              <a:t>Click to edit Master text styles</a:t>
            </a:r>
          </a:p>
        </p:txBody>
      </p:sp>
      <p:sp>
        <p:nvSpPr>
          <p:cNvPr id="10" name="Text Placeholder 9"/>
          <p:cNvSpPr>
            <a:spLocks noGrp="1"/>
          </p:cNvSpPr>
          <p:nvPr>
            <p:ph type="body" sz="quarter" idx="14"/>
          </p:nvPr>
        </p:nvSpPr>
        <p:spPr>
          <a:xfrm>
            <a:off x="430739" y="1387341"/>
            <a:ext cx="2461683" cy="4641984"/>
          </a:xfrm>
        </p:spPr>
        <p:txBody>
          <a:bodyPr anchor="ctr" anchorCtr="0">
            <a:noAutofit/>
          </a:bodyPr>
          <a:lstStyle>
            <a:lvl1pPr marL="0" indent="0">
              <a:lnSpc>
                <a:spcPts val="1520"/>
              </a:lnSpc>
              <a:buFontTx/>
              <a:buNone/>
              <a:defRPr sz="1100">
                <a:solidFill>
                  <a:srgbClr val="FFFFFF"/>
                </a:solidFill>
              </a:defRPr>
            </a:lvl1pPr>
            <a:lvl2pPr marL="223838" indent="0">
              <a:buFontTx/>
              <a:buNone/>
              <a:defRPr sz="1100">
                <a:solidFill>
                  <a:srgbClr val="FFFFFF"/>
                </a:solidFill>
              </a:defRPr>
            </a:lvl2pPr>
            <a:lvl3pPr marL="458788" indent="0">
              <a:buFontTx/>
              <a:buNone/>
              <a:defRPr sz="1100">
                <a:solidFill>
                  <a:srgbClr val="FFFFFF"/>
                </a:solidFill>
              </a:defRPr>
            </a:lvl3pPr>
            <a:lvl4pPr marL="630237" indent="0">
              <a:buFontTx/>
              <a:buNone/>
              <a:defRPr sz="1100">
                <a:solidFill>
                  <a:srgbClr val="FFFFFF"/>
                </a:solidFill>
              </a:defRPr>
            </a:lvl4pPr>
            <a:lvl5pPr marL="854075" indent="0">
              <a:buFontTx/>
              <a:buNone/>
              <a:defRPr sz="1100">
                <a:solidFill>
                  <a:srgbClr val="FFFFFF"/>
                </a:solidFill>
              </a:defRPr>
            </a:lvl5pPr>
          </a:lstStyle>
          <a:p>
            <a:pPr lvl="0"/>
            <a:r>
              <a:rPr lang="en-US" dirty="0"/>
              <a:t>Click to edit Master text styles</a:t>
            </a:r>
          </a:p>
        </p:txBody>
      </p:sp>
      <p:sp>
        <p:nvSpPr>
          <p:cNvPr id="12" name="Rectangle 11"/>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5" name="Footer Placeholder 4"/>
          <p:cNvSpPr>
            <a:spLocks noGrp="1"/>
          </p:cNvSpPr>
          <p:nvPr>
            <p:ph type="ftr" sz="quarter" idx="15"/>
          </p:nvPr>
        </p:nvSpPr>
        <p:spPr/>
        <p:txBody>
          <a:bodyPr/>
          <a:lstStyle/>
          <a:p>
            <a:r>
              <a:rPr lang="en-US" dirty="0"/>
              <a:t>© OpenFabrics Alliance</a:t>
            </a:r>
          </a:p>
        </p:txBody>
      </p:sp>
      <p:sp>
        <p:nvSpPr>
          <p:cNvPr id="6" name="Slide Number Placeholder 5"/>
          <p:cNvSpPr>
            <a:spLocks noGrp="1"/>
          </p:cNvSpPr>
          <p:nvPr>
            <p:ph type="sldNum" sz="quarter" idx="16"/>
          </p:nvPr>
        </p:nvSpPr>
        <p:spPr/>
        <p:txBody>
          <a:body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1636401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sidebar and picture">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6EC77ECB-6ACF-498D-A400-003192548E33}"/>
              </a:ext>
            </a:extLst>
          </p:cNvPr>
          <p:cNvPicPr>
            <a:picLocks noChangeAspect="1"/>
          </p:cNvPicPr>
          <p:nvPr userDrawn="1"/>
        </p:nvPicPr>
        <p:blipFill rotWithShape="1">
          <a:blip r:embed="rId2"/>
          <a:srcRect t="38725" r="8532" b="46640"/>
          <a:stretch/>
        </p:blipFill>
        <p:spPr>
          <a:xfrm>
            <a:off x="430739" y="5303912"/>
            <a:ext cx="11151661" cy="1003673"/>
          </a:xfrm>
          <a:prstGeom prst="rect">
            <a:avLst/>
          </a:prstGeom>
        </p:spPr>
      </p:pic>
      <p:pic>
        <p:nvPicPr>
          <p:cNvPr id="14" name="Picture 13">
            <a:extLst>
              <a:ext uri="{FF2B5EF4-FFF2-40B4-BE49-F238E27FC236}">
                <a16:creationId xmlns:a16="http://schemas.microsoft.com/office/drawing/2014/main" id="{911E4653-A291-4B6E-A39E-2D2DA80D2912}"/>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18" name="Rectangle 17"/>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609601" y="1312638"/>
            <a:ext cx="5822596" cy="390589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4"/>
          </p:nvPr>
        </p:nvSpPr>
        <p:spPr>
          <a:xfrm>
            <a:off x="609600" y="5421302"/>
            <a:ext cx="10860200" cy="789445"/>
          </a:xfrm>
        </p:spPr>
        <p:txBody>
          <a:bodyPr anchor="ctr" anchorCtr="0">
            <a:noAutofit/>
          </a:bodyPr>
          <a:lstStyle>
            <a:lvl1pPr marL="0" indent="0">
              <a:lnSpc>
                <a:spcPts val="1520"/>
              </a:lnSpc>
              <a:buFontTx/>
              <a:buNone/>
              <a:defRPr sz="1100">
                <a:solidFill>
                  <a:srgbClr val="FFFFFF"/>
                </a:solidFill>
              </a:defRPr>
            </a:lvl1pPr>
            <a:lvl2pPr marL="223838" indent="0">
              <a:buFontTx/>
              <a:buNone/>
              <a:defRPr sz="1100">
                <a:solidFill>
                  <a:srgbClr val="FFFFFF"/>
                </a:solidFill>
              </a:defRPr>
            </a:lvl2pPr>
            <a:lvl3pPr marL="458788" indent="0">
              <a:buFontTx/>
              <a:buNone/>
              <a:defRPr sz="1100">
                <a:solidFill>
                  <a:srgbClr val="FFFFFF"/>
                </a:solidFill>
              </a:defRPr>
            </a:lvl3pPr>
            <a:lvl4pPr marL="630237" indent="0">
              <a:buFontTx/>
              <a:buNone/>
              <a:defRPr sz="1100">
                <a:solidFill>
                  <a:srgbClr val="FFFFFF"/>
                </a:solidFill>
              </a:defRPr>
            </a:lvl4pPr>
            <a:lvl5pPr marL="854075" indent="0">
              <a:buFontTx/>
              <a:buNone/>
              <a:defRPr sz="1100">
                <a:solidFill>
                  <a:srgbClr val="FFFFFF"/>
                </a:solidFill>
              </a:defRPr>
            </a:lvl5pPr>
          </a:lstStyle>
          <a:p>
            <a:pPr lvl="0"/>
            <a:r>
              <a:rPr lang="en-US" dirty="0"/>
              <a:t>Click to edit Master text styles</a:t>
            </a:r>
          </a:p>
        </p:txBody>
      </p:sp>
      <p:sp>
        <p:nvSpPr>
          <p:cNvPr id="12" name="Rectangle 11"/>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11" name="Picture Placeholder 2"/>
          <p:cNvSpPr>
            <a:spLocks noGrp="1"/>
          </p:cNvSpPr>
          <p:nvPr>
            <p:ph type="pic" idx="15"/>
          </p:nvPr>
        </p:nvSpPr>
        <p:spPr>
          <a:xfrm>
            <a:off x="6432197" y="1312639"/>
            <a:ext cx="5150204" cy="3905897"/>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6" name="Title 1"/>
          <p:cNvSpPr>
            <a:spLocks noGrp="1"/>
          </p:cNvSpPr>
          <p:nvPr>
            <p:ph type="title"/>
          </p:nvPr>
        </p:nvSpPr>
        <p:spPr>
          <a:xfrm>
            <a:off x="609600" y="253294"/>
            <a:ext cx="10972800" cy="419032"/>
          </a:xfrm>
        </p:spPr>
        <p:txBody>
          <a:bodyPr/>
          <a:lstStyle>
            <a:lvl1pPr>
              <a:defRPr>
                <a:solidFill>
                  <a:srgbClr val="FFFFFF"/>
                </a:solidFill>
              </a:defRPr>
            </a:lvl1pPr>
          </a:lstStyle>
          <a:p>
            <a:r>
              <a:rPr lang="en-US" dirty="0"/>
              <a:t>Click to edit Master title style</a:t>
            </a:r>
          </a:p>
        </p:txBody>
      </p:sp>
      <p:sp>
        <p:nvSpPr>
          <p:cNvPr id="17" name="Content Placeholder 7"/>
          <p:cNvSpPr>
            <a:spLocks noGrp="1"/>
          </p:cNvSpPr>
          <p:nvPr>
            <p:ph sz="quarter" idx="13"/>
          </p:nvPr>
        </p:nvSpPr>
        <p:spPr>
          <a:xfrm>
            <a:off x="609600" y="672327"/>
            <a:ext cx="10972800" cy="394739"/>
          </a:xfrm>
        </p:spPr>
        <p:txBody>
          <a:bodyPr>
            <a:noAutofit/>
          </a:bodyPr>
          <a:lstStyle>
            <a:lvl1pPr marL="0" indent="0" algn="ctr" defTabSz="457200" rtl="0" eaLnBrk="1" latinLnBrk="0" hangingPunct="1">
              <a:spcBef>
                <a:spcPct val="0"/>
              </a:spcBef>
              <a:buNone/>
              <a:defRPr lang="en-US" sz="1800" b="1" i="0" kern="1200" dirty="0" smtClean="0">
                <a:solidFill>
                  <a:srgbClr val="FFFFFF"/>
                </a:solidFill>
                <a:latin typeface="Arial Narrow"/>
                <a:ea typeface="+mj-ea"/>
                <a:cs typeface="Arial Narrow"/>
              </a:defRPr>
            </a:lvl1pPr>
            <a:lvl2pPr marL="22383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2pPr>
            <a:lvl3pPr marL="45878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3pPr>
            <a:lvl4pPr marL="630237"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4pPr>
            <a:lvl5pPr marL="854075" indent="0" algn="ctr" defTabSz="457200" rtl="0" eaLnBrk="1" latinLnBrk="0" hangingPunct="1">
              <a:spcBef>
                <a:spcPct val="0"/>
              </a:spcBef>
              <a:buNone/>
              <a:defRPr lang="en-US" sz="3100" b="1" i="0" kern="1200" dirty="0">
                <a:solidFill>
                  <a:srgbClr val="399ACA"/>
                </a:solidFill>
                <a:latin typeface="Arial Narrow"/>
                <a:ea typeface="+mj-ea"/>
                <a:cs typeface="Arial Narrow"/>
              </a:defRPr>
            </a:lvl5pPr>
          </a:lstStyle>
          <a:p>
            <a:pPr lvl="0"/>
            <a:r>
              <a:rPr lang="en-US" dirty="0"/>
              <a:t>Click to edit Master text styles</a:t>
            </a:r>
          </a:p>
        </p:txBody>
      </p:sp>
      <p:sp>
        <p:nvSpPr>
          <p:cNvPr id="2" name="Footer Placeholder 1"/>
          <p:cNvSpPr>
            <a:spLocks noGrp="1"/>
          </p:cNvSpPr>
          <p:nvPr>
            <p:ph type="ftr" sz="quarter" idx="16"/>
          </p:nvPr>
        </p:nvSpPr>
        <p:spPr/>
        <p:txBody>
          <a:bodyPr/>
          <a:lstStyle/>
          <a:p>
            <a:r>
              <a:rPr lang="en-US" dirty="0"/>
              <a:t>© OpenFabrics Alliance</a:t>
            </a:r>
          </a:p>
        </p:txBody>
      </p:sp>
      <p:sp>
        <p:nvSpPr>
          <p:cNvPr id="5" name="Slide Number Placeholder 4"/>
          <p:cNvSpPr>
            <a:spLocks noGrp="1"/>
          </p:cNvSpPr>
          <p:nvPr>
            <p:ph type="sldNum" sz="quarter" idx="17"/>
          </p:nvPr>
        </p:nvSpPr>
        <p:spPr/>
        <p:txBody>
          <a:body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2709625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pag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F8DBA8D-EC89-431D-9260-2FE5B44D2FF0}"/>
              </a:ext>
            </a:extLst>
          </p:cNvPr>
          <p:cNvPicPr>
            <a:picLocks noChangeAspect="1"/>
          </p:cNvPicPr>
          <p:nvPr userDrawn="1"/>
        </p:nvPicPr>
        <p:blipFill rotWithShape="1">
          <a:blip r:embed="rId2"/>
          <a:srcRect t="27115" b="37032"/>
          <a:stretch/>
        </p:blipFill>
        <p:spPr>
          <a:xfrm>
            <a:off x="-2" y="2113027"/>
            <a:ext cx="12191999" cy="2731995"/>
          </a:xfrm>
          <a:prstGeom prst="rect">
            <a:avLst/>
          </a:prstGeom>
        </p:spPr>
      </p:pic>
      <p:sp>
        <p:nvSpPr>
          <p:cNvPr id="2" name="Title 1"/>
          <p:cNvSpPr>
            <a:spLocks noGrp="1"/>
          </p:cNvSpPr>
          <p:nvPr>
            <p:ph type="title"/>
          </p:nvPr>
        </p:nvSpPr>
        <p:spPr>
          <a:xfrm>
            <a:off x="914400" y="1963622"/>
            <a:ext cx="10363200" cy="2805830"/>
          </a:xfrm>
        </p:spPr>
        <p:txBody>
          <a:bodyPr anchor="ctr" anchorCtr="1"/>
          <a:lstStyle>
            <a:lvl1pPr algn="ctr">
              <a:defRPr sz="4000" b="1" cap="all">
                <a:solidFill>
                  <a:schemeClr val="bg1"/>
                </a:solidFill>
              </a:defRPr>
            </a:lvl1pPr>
          </a:lstStyle>
          <a:p>
            <a:r>
              <a:rPr lang="en-US" dirty="0"/>
              <a:t>Click to edit Master title style</a:t>
            </a:r>
          </a:p>
        </p:txBody>
      </p:sp>
      <p:sp>
        <p:nvSpPr>
          <p:cNvPr id="8" name="Rectangle 7"/>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7" name="Rectangle 6"/>
          <p:cNvSpPr/>
          <p:nvPr userDrawn="1"/>
        </p:nvSpPr>
        <p:spPr>
          <a:xfrm>
            <a:off x="1" y="-1"/>
            <a:ext cx="12192000" cy="384187"/>
          </a:xfrm>
          <a:prstGeom prst="rect">
            <a:avLst/>
          </a:prstGeom>
          <a:solidFill>
            <a:srgbClr val="0058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1" name="Rectangle 10"/>
          <p:cNvSpPr/>
          <p:nvPr userDrawn="1"/>
        </p:nvSpPr>
        <p:spPr>
          <a:xfrm>
            <a:off x="1" y="2016981"/>
            <a:ext cx="12192000" cy="96046"/>
          </a:xfrm>
          <a:prstGeom prst="rect">
            <a:avLst/>
          </a:prstGeom>
          <a:solidFill>
            <a:srgbClr val="0058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1" y="4845022"/>
            <a:ext cx="12192000" cy="96046"/>
          </a:xfrm>
          <a:prstGeom prst="rect">
            <a:avLst/>
          </a:prstGeom>
          <a:solidFill>
            <a:srgbClr val="0058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 name="Footer Placeholder 3"/>
          <p:cNvSpPr>
            <a:spLocks noGrp="1"/>
          </p:cNvSpPr>
          <p:nvPr>
            <p:ph type="ftr" sz="quarter" idx="10"/>
          </p:nvPr>
        </p:nvSpPr>
        <p:spPr/>
        <p:txBody>
          <a:bodyPr/>
          <a:lstStyle/>
          <a:p>
            <a:r>
              <a:rPr lang="en-US" dirty="0"/>
              <a:t>© OpenFabrics Alliance</a:t>
            </a:r>
          </a:p>
        </p:txBody>
      </p:sp>
      <p:sp>
        <p:nvSpPr>
          <p:cNvPr id="5" name="Slide Number Placeholder 4"/>
          <p:cNvSpPr>
            <a:spLocks noGrp="1"/>
          </p:cNvSpPr>
          <p:nvPr>
            <p:ph type="sldNum" sz="quarter" idx="11"/>
          </p:nvPr>
        </p:nvSpPr>
        <p:spPr/>
        <p:txBody>
          <a:bodyPr/>
          <a:lstStyle/>
          <a:p>
            <a:fld id="{0743EA0E-C5B1-48EC-8082-F253EA88050D}" type="slidenum">
              <a:rPr lang="en-US" smtClean="0"/>
              <a:pPr/>
              <a:t>‹#›</a:t>
            </a:fld>
            <a:endParaRPr lang="en-US" dirty="0"/>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284312" y="427151"/>
            <a:ext cx="1623376" cy="1493506"/>
          </a:xfrm>
          <a:prstGeom prst="rect">
            <a:avLst/>
          </a:prstGeom>
        </p:spPr>
      </p:pic>
    </p:spTree>
    <p:extLst>
      <p:ext uri="{BB962C8B-B14F-4D97-AF65-F5344CB8AC3E}">
        <p14:creationId xmlns:p14="http://schemas.microsoft.com/office/powerpoint/2010/main" val="1167876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C83F9829-4E0D-440F-A331-05D9AA7D49E5}"/>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14" name="Rectangle 13"/>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000"/>
            </a:lvl1pPr>
            <a:lvl2pPr>
              <a:spcBef>
                <a:spcPts val="984"/>
              </a:spcBef>
              <a:defRPr sz="1600"/>
            </a:lvl2pPr>
            <a:lvl3pPr marL="512763" indent="-117475">
              <a:defRPr sz="1600"/>
            </a:lvl3pPr>
            <a:lvl4pPr marL="630238"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6197600" y="1600201"/>
            <a:ext cx="5384800" cy="4525963"/>
          </a:xfrm>
        </p:spPr>
        <p:txBody>
          <a:bodyPr/>
          <a:lstStyle>
            <a:lvl1pPr marL="223838" indent="-223838">
              <a:defRPr lang="en-US" sz="2000" b="1" kern="1200" dirty="0" smtClean="0">
                <a:solidFill>
                  <a:schemeClr val="tx1"/>
                </a:solidFill>
                <a:latin typeface="Arial"/>
                <a:ea typeface="+mn-ea"/>
                <a:cs typeface="Arial"/>
              </a:defRPr>
            </a:lvl1pPr>
            <a:lvl2pPr marL="395288" indent="-171450">
              <a:defRPr lang="en-US" sz="1600" kern="1200" dirty="0" smtClean="0">
                <a:solidFill>
                  <a:schemeClr val="tx1"/>
                </a:solidFill>
                <a:latin typeface="Arial"/>
                <a:ea typeface="+mn-ea"/>
                <a:cs typeface="Arial"/>
              </a:defRPr>
            </a:lvl2pPr>
            <a:lvl3pPr marL="738188" indent="-342900">
              <a:defRPr lang="en-US" sz="1600" kern="1200" dirty="0" smtClean="0">
                <a:solidFill>
                  <a:schemeClr val="tx1"/>
                </a:solidFill>
                <a:latin typeface="Arial"/>
                <a:ea typeface="+mn-ea"/>
                <a:cs typeface="Arial"/>
              </a:defRPr>
            </a:lvl3pPr>
            <a:lvl4pPr marL="798513" indent="-285750">
              <a:defRPr lang="en-US" sz="1600" kern="1200" dirty="0" smtClean="0">
                <a:solidFill>
                  <a:schemeClr val="tx1"/>
                </a:solidFill>
                <a:latin typeface="Arial"/>
                <a:ea typeface="+mn-ea"/>
                <a:cs typeface="Arial"/>
              </a:defRPr>
            </a:lvl4pPr>
            <a:lvl5pPr>
              <a:defRPr sz="1800"/>
            </a:lvl5pPr>
            <a:lvl6pPr>
              <a:defRPr sz="1800"/>
            </a:lvl6pPr>
            <a:lvl7pPr>
              <a:defRPr sz="1800"/>
            </a:lvl7pPr>
            <a:lvl8pPr>
              <a:defRPr sz="1800"/>
            </a:lvl8pPr>
            <a:lvl9pPr>
              <a:defRPr sz="1800"/>
            </a:lvl9pPr>
          </a:lstStyle>
          <a:p>
            <a:pPr marL="223838" lvl="0" indent="-223838" algn="l" defTabSz="457200" rtl="0" eaLnBrk="1" latinLnBrk="0" hangingPunct="1">
              <a:spcBef>
                <a:spcPct val="20000"/>
              </a:spcBef>
              <a:buSzPct val="110000"/>
              <a:buFont typeface="Wingdings" charset="2"/>
              <a:buChar char="§"/>
            </a:pPr>
            <a:r>
              <a:rPr lang="en-US" dirty="0"/>
              <a:t>Click to edit Master text styles</a:t>
            </a:r>
          </a:p>
          <a:p>
            <a:pPr marL="395288" lvl="1" indent="-171450" algn="l" defTabSz="457200" rtl="0" eaLnBrk="1" latinLnBrk="0" hangingPunct="1">
              <a:spcBef>
                <a:spcPts val="984"/>
              </a:spcBef>
              <a:buClr>
                <a:srgbClr val="399ACA"/>
              </a:buClr>
              <a:buSzPct val="120000"/>
              <a:buFont typeface="Arial"/>
              <a:buChar char="•"/>
            </a:pPr>
            <a:r>
              <a:rPr lang="en-US" dirty="0"/>
              <a:t>Second level</a:t>
            </a:r>
          </a:p>
          <a:p>
            <a:pPr marL="512763" lvl="2" indent="-117475" algn="l" defTabSz="457200" rtl="0" eaLnBrk="1" latinLnBrk="0" hangingPunct="1">
              <a:spcBef>
                <a:spcPct val="20000"/>
              </a:spcBef>
              <a:buFont typeface="Arial"/>
              <a:buChar char="•"/>
            </a:pPr>
            <a:r>
              <a:rPr lang="en-US" dirty="0"/>
              <a:t>Third level</a:t>
            </a:r>
          </a:p>
          <a:p>
            <a:pPr marL="630238" lvl="3" indent="-117475" algn="l" defTabSz="457200" rtl="0" eaLnBrk="1" latinLnBrk="0" hangingPunct="1">
              <a:spcBef>
                <a:spcPct val="20000"/>
              </a:spcBef>
              <a:buClr>
                <a:srgbClr val="00588D"/>
              </a:buClr>
              <a:buFont typeface="Arial"/>
              <a:buChar char="•"/>
            </a:pPr>
            <a:r>
              <a:rPr lang="en-US" dirty="0"/>
              <a:t>Fourth level</a:t>
            </a:r>
          </a:p>
        </p:txBody>
      </p:sp>
      <p:sp>
        <p:nvSpPr>
          <p:cNvPr id="8" name="Content Placeholder 7"/>
          <p:cNvSpPr>
            <a:spLocks noGrp="1"/>
          </p:cNvSpPr>
          <p:nvPr>
            <p:ph sz="quarter" idx="13"/>
          </p:nvPr>
        </p:nvSpPr>
        <p:spPr>
          <a:xfrm>
            <a:off x="609600" y="672327"/>
            <a:ext cx="10972800" cy="394739"/>
          </a:xfrm>
        </p:spPr>
        <p:txBody>
          <a:bodyPr>
            <a:noAutofit/>
          </a:bodyPr>
          <a:lstStyle>
            <a:lvl1pPr marL="0" indent="0" algn="ctr" defTabSz="457200" rtl="0" eaLnBrk="1" latinLnBrk="0" hangingPunct="1">
              <a:spcBef>
                <a:spcPct val="0"/>
              </a:spcBef>
              <a:buNone/>
              <a:defRPr lang="en-US" sz="1800" b="1" i="0" kern="1200" dirty="0" smtClean="0">
                <a:solidFill>
                  <a:srgbClr val="FFFFFF"/>
                </a:solidFill>
                <a:latin typeface="Arial Narrow"/>
                <a:ea typeface="+mj-ea"/>
                <a:cs typeface="Arial Narrow"/>
              </a:defRPr>
            </a:lvl1pPr>
            <a:lvl2pPr marL="22383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2pPr>
            <a:lvl3pPr marL="458788"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3pPr>
            <a:lvl4pPr marL="630237" indent="0" algn="ctr" defTabSz="457200" rtl="0" eaLnBrk="1" latinLnBrk="0" hangingPunct="1">
              <a:spcBef>
                <a:spcPct val="0"/>
              </a:spcBef>
              <a:buNone/>
              <a:defRPr lang="en-US" sz="3100" b="1" i="0" kern="1200" dirty="0" smtClean="0">
                <a:solidFill>
                  <a:srgbClr val="399ACA"/>
                </a:solidFill>
                <a:latin typeface="Arial Narrow"/>
                <a:ea typeface="+mj-ea"/>
                <a:cs typeface="Arial Narrow"/>
              </a:defRPr>
            </a:lvl4pPr>
            <a:lvl5pPr marL="854075" indent="0" algn="ctr" defTabSz="457200" rtl="0" eaLnBrk="1" latinLnBrk="0" hangingPunct="1">
              <a:spcBef>
                <a:spcPct val="0"/>
              </a:spcBef>
              <a:buNone/>
              <a:defRPr lang="en-US" sz="3100" b="1" i="0" kern="1200" dirty="0">
                <a:solidFill>
                  <a:srgbClr val="399ACA"/>
                </a:solidFill>
                <a:latin typeface="Arial Narrow"/>
                <a:ea typeface="+mj-ea"/>
                <a:cs typeface="Arial Narrow"/>
              </a:defRPr>
            </a:lvl5pPr>
          </a:lstStyle>
          <a:p>
            <a:pPr lvl="0"/>
            <a:r>
              <a:rPr lang="en-US" dirty="0"/>
              <a:t>Click to edit Master text styles</a:t>
            </a:r>
          </a:p>
        </p:txBody>
      </p:sp>
      <p:sp>
        <p:nvSpPr>
          <p:cNvPr id="10" name="Rectangle 9"/>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5" name="Footer Placeholder 4"/>
          <p:cNvSpPr>
            <a:spLocks noGrp="1"/>
          </p:cNvSpPr>
          <p:nvPr>
            <p:ph type="ftr" sz="quarter" idx="14"/>
          </p:nvPr>
        </p:nvSpPr>
        <p:spPr/>
        <p:txBody>
          <a:bodyPr/>
          <a:lstStyle/>
          <a:p>
            <a:r>
              <a:rPr lang="en-US" dirty="0"/>
              <a:t>© OpenFabrics Alliance</a:t>
            </a:r>
          </a:p>
        </p:txBody>
      </p:sp>
      <p:sp>
        <p:nvSpPr>
          <p:cNvPr id="6" name="Slide Number Placeholder 5"/>
          <p:cNvSpPr>
            <a:spLocks noGrp="1"/>
          </p:cNvSpPr>
          <p:nvPr>
            <p:ph type="sldNum" sz="quarter" idx="15"/>
          </p:nvPr>
        </p:nvSpPr>
        <p:spPr/>
        <p:txBody>
          <a:body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2544900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657EDEEA-3DD4-46D4-AEE8-CCB72ECD74CA}"/>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11" name="Rectangle 10"/>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hasCustomPrompt="1"/>
          </p:nvPr>
        </p:nvSpPr>
        <p:spPr>
          <a:xfrm>
            <a:off x="609600" y="1479570"/>
            <a:ext cx="5386917" cy="639762"/>
          </a:xfrm>
        </p:spPr>
        <p:txBody>
          <a:bodyPr anchor="b">
            <a:noAutofit/>
          </a:bodyPr>
          <a:lstStyle>
            <a:lvl1pPr marL="0" indent="0">
              <a:buNone/>
              <a:defRPr sz="2200" b="1" i="0">
                <a:solidFill>
                  <a:srgbClr val="000000"/>
                </a:solidFill>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p:cNvSpPr>
            <a:spLocks noGrp="1"/>
          </p:cNvSpPr>
          <p:nvPr>
            <p:ph type="body" sz="quarter" idx="3" hasCustomPrompt="1"/>
          </p:nvPr>
        </p:nvSpPr>
        <p:spPr>
          <a:xfrm>
            <a:off x="6193368" y="1479570"/>
            <a:ext cx="5389033" cy="639762"/>
          </a:xfrm>
        </p:spPr>
        <p:txBody>
          <a:bodyPr anchor="b">
            <a:noAutofit/>
          </a:bodyPr>
          <a:lstStyle>
            <a:lvl1pPr marL="0" indent="0">
              <a:buNone/>
              <a:defRPr lang="en-US" sz="2200" b="1" i="0" kern="1200" dirty="0" smtClean="0">
                <a:solidFill>
                  <a:srgbClr val="000000"/>
                </a:solidFill>
                <a:latin typeface="Arial Narrow"/>
                <a:ea typeface="+mn-ea"/>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457200" rtl="0" eaLnBrk="1" latinLnBrk="0" hangingPunct="1">
              <a:spcBef>
                <a:spcPct val="20000"/>
              </a:spcBef>
              <a:buSzPct val="110000"/>
              <a:buFont typeface="Wingdings" charset="2"/>
              <a:buNone/>
            </a:pPr>
            <a:r>
              <a:rPr lang="en-US" dirty="0"/>
              <a:t>CLICK TO EDIT MASTER TEXT STYLES</a:t>
            </a:r>
          </a:p>
        </p:txBody>
      </p:sp>
      <p:sp>
        <p:nvSpPr>
          <p:cNvPr id="12" name="Content Placeholder 2"/>
          <p:cNvSpPr>
            <a:spLocks noGrp="1"/>
          </p:cNvSpPr>
          <p:nvPr>
            <p:ph sz="half" idx="14"/>
          </p:nvPr>
        </p:nvSpPr>
        <p:spPr>
          <a:xfrm>
            <a:off x="609600" y="2228234"/>
            <a:ext cx="5384800" cy="3929425"/>
          </a:xfrm>
        </p:spPr>
        <p:txBody>
          <a:bodyPr/>
          <a:lstStyle>
            <a:lvl1pPr>
              <a:defRPr sz="2000"/>
            </a:lvl1pPr>
            <a:lvl2pPr>
              <a:spcBef>
                <a:spcPts val="984"/>
              </a:spcBef>
              <a:defRPr sz="1600"/>
            </a:lvl2pPr>
            <a:lvl3pPr marL="512763" indent="-117475">
              <a:defRPr sz="1600"/>
            </a:lvl3pPr>
            <a:lvl4pPr marL="630238"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Content Placeholder 3"/>
          <p:cNvSpPr>
            <a:spLocks noGrp="1"/>
          </p:cNvSpPr>
          <p:nvPr>
            <p:ph sz="half" idx="2"/>
          </p:nvPr>
        </p:nvSpPr>
        <p:spPr>
          <a:xfrm>
            <a:off x="6197600" y="2228234"/>
            <a:ext cx="5384800" cy="3929425"/>
          </a:xfrm>
        </p:spPr>
        <p:txBody>
          <a:bodyPr/>
          <a:lstStyle>
            <a:lvl1pPr marL="223838" indent="-223838">
              <a:defRPr lang="en-US" sz="2000" b="1" kern="1200" dirty="0" smtClean="0">
                <a:solidFill>
                  <a:schemeClr val="tx1"/>
                </a:solidFill>
                <a:latin typeface="Arial"/>
                <a:ea typeface="+mn-ea"/>
                <a:cs typeface="Arial"/>
              </a:defRPr>
            </a:lvl1pPr>
            <a:lvl2pPr marL="395288" indent="-171450">
              <a:defRPr lang="en-US" sz="1600" kern="1200" dirty="0" smtClean="0">
                <a:solidFill>
                  <a:schemeClr val="tx1"/>
                </a:solidFill>
                <a:latin typeface="Arial"/>
                <a:ea typeface="+mn-ea"/>
                <a:cs typeface="Arial"/>
              </a:defRPr>
            </a:lvl2pPr>
            <a:lvl3pPr marL="738188" indent="-342900">
              <a:defRPr lang="en-US" sz="1600" kern="1200" dirty="0" smtClean="0">
                <a:solidFill>
                  <a:schemeClr val="tx1"/>
                </a:solidFill>
                <a:latin typeface="Arial"/>
                <a:ea typeface="+mn-ea"/>
                <a:cs typeface="Arial"/>
              </a:defRPr>
            </a:lvl3pPr>
            <a:lvl4pPr marL="798513" indent="-285750">
              <a:defRPr lang="en-US" sz="1600" kern="1200" dirty="0" smtClean="0">
                <a:solidFill>
                  <a:schemeClr val="tx1"/>
                </a:solidFill>
                <a:latin typeface="Arial"/>
                <a:ea typeface="+mn-ea"/>
                <a:cs typeface="Arial"/>
              </a:defRPr>
            </a:lvl4pPr>
            <a:lvl5pPr>
              <a:defRPr sz="1800"/>
            </a:lvl5pPr>
            <a:lvl6pPr>
              <a:defRPr sz="1800"/>
            </a:lvl6pPr>
            <a:lvl7pPr>
              <a:defRPr sz="1800"/>
            </a:lvl7pPr>
            <a:lvl8pPr>
              <a:defRPr sz="1800"/>
            </a:lvl8pPr>
            <a:lvl9pPr>
              <a:defRPr sz="1800"/>
            </a:lvl9pPr>
          </a:lstStyle>
          <a:p>
            <a:pPr marL="223838" lvl="0" indent="-223838" algn="l" defTabSz="457200" rtl="0" eaLnBrk="1" latinLnBrk="0" hangingPunct="1">
              <a:spcBef>
                <a:spcPct val="20000"/>
              </a:spcBef>
              <a:buSzPct val="110000"/>
              <a:buFont typeface="Wingdings" charset="2"/>
              <a:buChar char="§"/>
            </a:pPr>
            <a:r>
              <a:rPr lang="en-US" dirty="0"/>
              <a:t>Click to edit Master text styles</a:t>
            </a:r>
          </a:p>
          <a:p>
            <a:pPr marL="395288" lvl="1" indent="-171450" algn="l" defTabSz="457200" rtl="0" eaLnBrk="1" latinLnBrk="0" hangingPunct="1">
              <a:spcBef>
                <a:spcPts val="984"/>
              </a:spcBef>
              <a:buClr>
                <a:srgbClr val="399ACA"/>
              </a:buClr>
              <a:buSzPct val="120000"/>
              <a:buFont typeface="Arial"/>
              <a:buChar char="•"/>
            </a:pPr>
            <a:r>
              <a:rPr lang="en-US" dirty="0"/>
              <a:t>Second level</a:t>
            </a:r>
          </a:p>
          <a:p>
            <a:pPr marL="512763" lvl="2" indent="-117475" algn="l" defTabSz="457200" rtl="0" eaLnBrk="1" latinLnBrk="0" hangingPunct="1">
              <a:spcBef>
                <a:spcPct val="20000"/>
              </a:spcBef>
              <a:buFont typeface="Arial"/>
              <a:buChar char="•"/>
            </a:pPr>
            <a:r>
              <a:rPr lang="en-US" dirty="0"/>
              <a:t>Third level</a:t>
            </a:r>
          </a:p>
          <a:p>
            <a:pPr marL="630238" lvl="3" indent="-117475" algn="l" defTabSz="457200" rtl="0" eaLnBrk="1" latinLnBrk="0" hangingPunct="1">
              <a:spcBef>
                <a:spcPct val="20000"/>
              </a:spcBef>
              <a:buClr>
                <a:srgbClr val="00588D"/>
              </a:buClr>
              <a:buFont typeface="Arial"/>
              <a:buChar char="•"/>
            </a:pPr>
            <a:r>
              <a:rPr lang="en-US" dirty="0"/>
              <a:t>Fourth level</a:t>
            </a:r>
          </a:p>
        </p:txBody>
      </p:sp>
      <p:sp>
        <p:nvSpPr>
          <p:cNvPr id="14" name="Title 1"/>
          <p:cNvSpPr>
            <a:spLocks noGrp="1"/>
          </p:cNvSpPr>
          <p:nvPr>
            <p:ph type="title"/>
          </p:nvPr>
        </p:nvSpPr>
        <p:spPr>
          <a:xfrm>
            <a:off x="609600" y="441466"/>
            <a:ext cx="10972800" cy="419032"/>
          </a:xfrm>
        </p:spPr>
        <p:txBody>
          <a:bodyPr/>
          <a:lstStyle>
            <a:lvl1pPr>
              <a:defRPr>
                <a:solidFill>
                  <a:srgbClr val="FFFFFF"/>
                </a:solidFill>
              </a:defRPr>
            </a:lvl1pPr>
          </a:lstStyle>
          <a:p>
            <a:r>
              <a:rPr lang="en-US" dirty="0"/>
              <a:t>Click to edit Master title style</a:t>
            </a:r>
          </a:p>
        </p:txBody>
      </p:sp>
      <p:sp>
        <p:nvSpPr>
          <p:cNvPr id="16" name="Rectangle 15"/>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2" name="Footer Placeholder 1"/>
          <p:cNvSpPr>
            <a:spLocks noGrp="1"/>
          </p:cNvSpPr>
          <p:nvPr>
            <p:ph type="ftr" sz="quarter" idx="15"/>
          </p:nvPr>
        </p:nvSpPr>
        <p:spPr/>
        <p:txBody>
          <a:bodyPr/>
          <a:lstStyle/>
          <a:p>
            <a:r>
              <a:rPr lang="en-US" dirty="0"/>
              <a:t>© OpenFabrics Alliance</a:t>
            </a:r>
          </a:p>
        </p:txBody>
      </p:sp>
      <p:sp>
        <p:nvSpPr>
          <p:cNvPr id="4" name="Slide Number Placeholder 3"/>
          <p:cNvSpPr>
            <a:spLocks noGrp="1"/>
          </p:cNvSpPr>
          <p:nvPr>
            <p:ph type="sldNum" sz="quarter" idx="16"/>
          </p:nvPr>
        </p:nvSpPr>
        <p:spPr/>
        <p:txBody>
          <a:body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2328577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3227612-C550-401F-B108-D3023EE6C9B1}"/>
              </a:ext>
            </a:extLst>
          </p:cNvPr>
          <p:cNvPicPr>
            <a:picLocks noChangeAspect="1"/>
          </p:cNvPicPr>
          <p:nvPr userDrawn="1"/>
        </p:nvPicPr>
        <p:blipFill rotWithShape="1">
          <a:blip r:embed="rId2"/>
          <a:srcRect t="38725" b="44493"/>
          <a:stretch/>
        </p:blipFill>
        <p:spPr>
          <a:xfrm>
            <a:off x="1" y="0"/>
            <a:ext cx="12191999" cy="1150939"/>
          </a:xfrm>
          <a:prstGeom prst="rect">
            <a:avLst/>
          </a:prstGeom>
        </p:spPr>
      </p:pic>
      <p:sp>
        <p:nvSpPr>
          <p:cNvPr id="11" name="Rectangle 10"/>
          <p:cNvSpPr/>
          <p:nvPr userDrawn="1"/>
        </p:nvSpPr>
        <p:spPr>
          <a:xfrm>
            <a:off x="0" y="1150939"/>
            <a:ext cx="12192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6" name="Title 1"/>
          <p:cNvSpPr>
            <a:spLocks noGrp="1"/>
          </p:cNvSpPr>
          <p:nvPr>
            <p:ph type="title"/>
          </p:nvPr>
        </p:nvSpPr>
        <p:spPr>
          <a:xfrm>
            <a:off x="609600" y="441466"/>
            <a:ext cx="10972800" cy="419032"/>
          </a:xfrm>
        </p:spPr>
        <p:txBody>
          <a:bodyPr/>
          <a:lstStyle>
            <a:lvl1pPr>
              <a:defRPr>
                <a:solidFill>
                  <a:srgbClr val="FFFFFF"/>
                </a:solidFill>
              </a:defRPr>
            </a:lvl1pPr>
          </a:lstStyle>
          <a:p>
            <a:r>
              <a:rPr lang="en-US" dirty="0"/>
              <a:t>Click to edit Master title style</a:t>
            </a:r>
          </a:p>
        </p:txBody>
      </p:sp>
      <p:sp>
        <p:nvSpPr>
          <p:cNvPr id="8" name="Rectangle 7"/>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2" name="Footer Placeholder 1"/>
          <p:cNvSpPr>
            <a:spLocks noGrp="1"/>
          </p:cNvSpPr>
          <p:nvPr>
            <p:ph type="ftr" sz="quarter" idx="10"/>
          </p:nvPr>
        </p:nvSpPr>
        <p:spPr/>
        <p:txBody>
          <a:bodyPr/>
          <a:lstStyle/>
          <a:p>
            <a:r>
              <a:rPr lang="en-US" dirty="0"/>
              <a:t>© OpenFabrics Alliance</a:t>
            </a:r>
          </a:p>
        </p:txBody>
      </p:sp>
      <p:sp>
        <p:nvSpPr>
          <p:cNvPr id="3" name="Slide Number Placeholder 2"/>
          <p:cNvSpPr>
            <a:spLocks noGrp="1"/>
          </p:cNvSpPr>
          <p:nvPr>
            <p:ph type="sldNum" sz="quarter" idx="11"/>
          </p:nvPr>
        </p:nvSpPr>
        <p:spPr/>
        <p:txBody>
          <a:body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1164246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53294"/>
            <a:ext cx="10972800" cy="419032"/>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609600" y="1312639"/>
            <a:ext cx="10972800" cy="481352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marL="1089025" marR="0" lvl="4" indent="-169863" algn="l" defTabSz="457200" rtl="0" eaLnBrk="1" fontAlgn="auto" latinLnBrk="0" hangingPunct="1">
              <a:lnSpc>
                <a:spcPct val="100000"/>
              </a:lnSpc>
              <a:spcBef>
                <a:spcPct val="20000"/>
              </a:spcBef>
              <a:spcAft>
                <a:spcPts val="0"/>
              </a:spcAft>
              <a:buClr>
                <a:srgbClr val="00588D"/>
              </a:buClr>
              <a:buSzTx/>
              <a:buFont typeface="Arial"/>
              <a:buChar char="•"/>
              <a:tabLst/>
              <a:defRPr/>
            </a:pPr>
            <a:r>
              <a:rPr lang="en-US" dirty="0"/>
              <a:t>Fifth level</a:t>
            </a:r>
          </a:p>
          <a:p>
            <a:pPr lvl="3"/>
            <a:endParaRPr lang="en-US" dirty="0"/>
          </a:p>
        </p:txBody>
      </p:sp>
      <p:sp>
        <p:nvSpPr>
          <p:cNvPr id="6" name="Rectangle 5"/>
          <p:cNvSpPr/>
          <p:nvPr userDrawn="1"/>
        </p:nvSpPr>
        <p:spPr>
          <a:xfrm>
            <a:off x="5085634" y="6445802"/>
            <a:ext cx="2020735"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effectLst/>
            </a:endParaRPr>
          </a:p>
        </p:txBody>
      </p:sp>
      <p:sp>
        <p:nvSpPr>
          <p:cNvPr id="7" name="Footer Placeholder 6"/>
          <p:cNvSpPr>
            <a:spLocks noGrp="1"/>
          </p:cNvSpPr>
          <p:nvPr>
            <p:ph type="ftr" sz="quarter" idx="3"/>
          </p:nvPr>
        </p:nvSpPr>
        <p:spPr>
          <a:xfrm>
            <a:off x="7930433" y="6401351"/>
            <a:ext cx="4114800" cy="365125"/>
          </a:xfrm>
          <a:prstGeom prst="rect">
            <a:avLst/>
          </a:prstGeom>
        </p:spPr>
        <p:txBody>
          <a:bodyPr vert="horz" lIns="91440" tIns="45720" rIns="91440" bIns="45720" rtlCol="0" anchor="ctr"/>
          <a:lstStyle>
            <a:lvl1pPr algn="r">
              <a:defRPr sz="1200">
                <a:solidFill>
                  <a:schemeClr val="tx1"/>
                </a:solidFill>
              </a:defRPr>
            </a:lvl1pPr>
          </a:lstStyle>
          <a:p>
            <a:r>
              <a:rPr lang="en-US" dirty="0"/>
              <a:t>© </a:t>
            </a:r>
            <a:r>
              <a:rPr lang="en-US" dirty="0">
                <a:latin typeface="Arial Narrow"/>
                <a:cs typeface="Arial Narrow"/>
              </a:rPr>
              <a:t>OpenFabrics Alliance</a:t>
            </a:r>
          </a:p>
        </p:txBody>
      </p:sp>
      <p:sp>
        <p:nvSpPr>
          <p:cNvPr id="4" name="Slide Number Placeholder 3"/>
          <p:cNvSpPr>
            <a:spLocks noGrp="1"/>
          </p:cNvSpPr>
          <p:nvPr>
            <p:ph type="sldNum" sz="quarter" idx="4"/>
          </p:nvPr>
        </p:nvSpPr>
        <p:spPr>
          <a:xfrm>
            <a:off x="4724400" y="6401351"/>
            <a:ext cx="2743200" cy="365125"/>
          </a:xfrm>
          <a:prstGeom prst="rect">
            <a:avLst/>
          </a:prstGeom>
        </p:spPr>
        <p:txBody>
          <a:bodyPr vert="horz" lIns="91440" tIns="45720" rIns="91440" bIns="45720" rtlCol="0" anchor="ctr"/>
          <a:lstStyle>
            <a:lvl1pPr algn="ctr">
              <a:defRPr sz="1200">
                <a:solidFill>
                  <a:schemeClr val="tx1"/>
                </a:solidFill>
              </a:defRPr>
            </a:lvl1pPr>
          </a:lstStyle>
          <a:p>
            <a:fld id="{0743EA0E-C5B1-48EC-8082-F253EA88050D}" type="slidenum">
              <a:rPr lang="en-US" smtClean="0"/>
              <a:pPr/>
              <a:t>‹#›</a:t>
            </a:fld>
            <a:endParaRPr lang="en-US" dirty="0"/>
          </a:p>
        </p:txBody>
      </p:sp>
    </p:spTree>
    <p:extLst>
      <p:ext uri="{BB962C8B-B14F-4D97-AF65-F5344CB8AC3E}">
        <p14:creationId xmlns:p14="http://schemas.microsoft.com/office/powerpoint/2010/main" val="2050403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62" r:id="rId5"/>
    <p:sldLayoutId id="2147483651" r:id="rId6"/>
    <p:sldLayoutId id="2147483652" r:id="rId7"/>
    <p:sldLayoutId id="2147483653" r:id="rId8"/>
    <p:sldLayoutId id="2147483654" r:id="rId9"/>
    <p:sldLayoutId id="2147483657" r:id="rId10"/>
    <p:sldLayoutId id="2147483663" r:id="rId11"/>
  </p:sldLayoutIdLst>
  <p:hf hdr="0" dt="0"/>
  <p:txStyles>
    <p:titleStyle>
      <a:lvl1pPr algn="ctr" defTabSz="457200" rtl="0" eaLnBrk="1" latinLnBrk="0" hangingPunct="1">
        <a:spcBef>
          <a:spcPct val="0"/>
        </a:spcBef>
        <a:buNone/>
        <a:defRPr sz="3100" b="1" i="0" kern="1200" cap="all">
          <a:solidFill>
            <a:srgbClr val="399ACA"/>
          </a:solidFill>
          <a:latin typeface="Arial Narrow"/>
          <a:ea typeface="+mj-ea"/>
          <a:cs typeface="Arial Narrow"/>
        </a:defRPr>
      </a:lvl1pPr>
    </p:titleStyle>
    <p:bodyStyle>
      <a:lvl1pPr marL="223838" indent="-223838" algn="l" defTabSz="457200" rtl="0" eaLnBrk="1" latinLnBrk="0" hangingPunct="1">
        <a:spcBef>
          <a:spcPct val="20000"/>
        </a:spcBef>
        <a:buSzPct val="110000"/>
        <a:buFont typeface="Wingdings" charset="2"/>
        <a:buChar char="§"/>
        <a:defRPr sz="2000" b="1" kern="1200">
          <a:solidFill>
            <a:schemeClr val="tx1"/>
          </a:solidFill>
          <a:latin typeface="Arial"/>
          <a:ea typeface="+mn-ea"/>
          <a:cs typeface="Arial"/>
        </a:defRPr>
      </a:lvl1pPr>
      <a:lvl2pPr marL="395288" indent="-171450" algn="l" defTabSz="457200" rtl="0" eaLnBrk="1" latinLnBrk="0" hangingPunct="1">
        <a:spcBef>
          <a:spcPct val="20000"/>
        </a:spcBef>
        <a:buClr>
          <a:srgbClr val="399ACA"/>
        </a:buClr>
        <a:buSzPct val="120000"/>
        <a:buFont typeface="Arial"/>
        <a:buChar char="•"/>
        <a:defRPr sz="1600" kern="1200">
          <a:solidFill>
            <a:schemeClr val="tx1"/>
          </a:solidFill>
          <a:latin typeface="Arial"/>
          <a:ea typeface="+mn-ea"/>
          <a:cs typeface="Arial"/>
        </a:defRPr>
      </a:lvl2pPr>
      <a:lvl3pPr marL="630238" indent="-171450" algn="l" defTabSz="457200" rtl="0" eaLnBrk="1" latinLnBrk="0" hangingPunct="1">
        <a:spcBef>
          <a:spcPct val="20000"/>
        </a:spcBef>
        <a:buFont typeface="Arial"/>
        <a:buChar char="•"/>
        <a:defRPr sz="1600" kern="1200">
          <a:solidFill>
            <a:schemeClr val="tx1"/>
          </a:solidFill>
          <a:latin typeface="Arial"/>
          <a:ea typeface="+mn-ea"/>
          <a:cs typeface="Arial"/>
        </a:defRPr>
      </a:lvl3pPr>
      <a:lvl4pPr marL="800100" marR="0" indent="-169863" algn="l" defTabSz="457200" rtl="0" eaLnBrk="1" fontAlgn="auto" latinLnBrk="0" hangingPunct="1">
        <a:lnSpc>
          <a:spcPct val="100000"/>
        </a:lnSpc>
        <a:spcBef>
          <a:spcPct val="20000"/>
        </a:spcBef>
        <a:spcAft>
          <a:spcPts val="0"/>
        </a:spcAft>
        <a:buClr>
          <a:srgbClr val="00588D"/>
        </a:buClr>
        <a:buSzTx/>
        <a:buFont typeface="Arial"/>
        <a:buChar char="•"/>
        <a:tabLst/>
        <a:defRPr sz="1600" kern="1200">
          <a:solidFill>
            <a:schemeClr val="tx1"/>
          </a:solidFill>
          <a:latin typeface="Arial"/>
          <a:ea typeface="+mn-ea"/>
          <a:cs typeface="Arial"/>
        </a:defRPr>
      </a:lvl4pPr>
      <a:lvl5pPr marL="1089025" indent="-23495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IBM/Red Hat Proposes</a:t>
            </a:r>
          </a:p>
        </p:txBody>
      </p:sp>
      <p:sp>
        <p:nvSpPr>
          <p:cNvPr id="3" name="Content Placeholder 2"/>
          <p:cNvSpPr>
            <a:spLocks noGrp="1"/>
          </p:cNvSpPr>
          <p:nvPr>
            <p:ph idx="1"/>
          </p:nvPr>
        </p:nvSpPr>
        <p:spPr/>
        <p:txBody>
          <a:bodyPr/>
          <a:lstStyle/>
          <a:p>
            <a:r>
              <a:rPr lang="en-US" dirty="0"/>
              <a:t>That the OFA Board approve a measure to perform a conformant e-mail vote on the new OFA bylaws package as presented in August 2021.</a:t>
            </a:r>
          </a:p>
          <a:p>
            <a:pPr lvl="1"/>
            <a:r>
              <a:rPr lang="en-US" dirty="0"/>
              <a:t>That the August 2021 package be voted on exactly as it stands so companies do not need to do a re-review</a:t>
            </a:r>
          </a:p>
          <a:p>
            <a:pPr lvl="1"/>
            <a:r>
              <a:rPr lang="en-US" dirty="0"/>
              <a:t>That a ballot be produced, preferably as a fillable PDF form, that adheres to both the existing OFA bylaws and also all applicable CA state codes</a:t>
            </a:r>
          </a:p>
          <a:p>
            <a:pPr lvl="1"/>
            <a:r>
              <a:rPr lang="en-US" dirty="0"/>
              <a:t>That the ballot be distributed to the </a:t>
            </a:r>
            <a:r>
              <a:rPr lang="en-US"/>
              <a:t>voting representative of </a:t>
            </a:r>
            <a:r>
              <a:rPr lang="en-US" dirty="0"/>
              <a:t>all members of the OFA</a:t>
            </a:r>
          </a:p>
          <a:p>
            <a:pPr lvl="1"/>
            <a:r>
              <a:rPr lang="en-US" dirty="0"/>
              <a:t>That the ballot have a definite due date by which all ballots must be received in order to be counted</a:t>
            </a:r>
          </a:p>
          <a:p>
            <a:pPr lvl="1"/>
            <a:r>
              <a:rPr lang="en-US" dirty="0"/>
              <a:t>That the OFA conduct a tally of all received ballots at the next Board meeting</a:t>
            </a:r>
          </a:p>
          <a:p>
            <a:pPr marL="0" indent="0">
              <a:buNone/>
            </a:pPr>
            <a:endParaRPr lang="en-US" dirty="0"/>
          </a:p>
        </p:txBody>
      </p:sp>
      <p:sp>
        <p:nvSpPr>
          <p:cNvPr id="4" name="Slide Number Placeholder 3"/>
          <p:cNvSpPr>
            <a:spLocks noGrp="1"/>
          </p:cNvSpPr>
          <p:nvPr>
            <p:ph type="sldNum" sz="quarter" idx="11"/>
          </p:nvPr>
        </p:nvSpPr>
        <p:spPr/>
        <p:txBody>
          <a:bodyPr/>
          <a:lstStyle/>
          <a:p>
            <a:fld id="{0743EA0E-C5B1-48EC-8082-F253EA88050D}" type="slidenum">
              <a:rPr lang="en-US" smtClean="0"/>
              <a:pPr/>
              <a:t>1</a:t>
            </a:fld>
            <a:endParaRPr lang="en-US" dirty="0"/>
          </a:p>
        </p:txBody>
      </p:sp>
      <p:sp>
        <p:nvSpPr>
          <p:cNvPr id="5" name="Footer Placeholder 4"/>
          <p:cNvSpPr>
            <a:spLocks noGrp="1"/>
          </p:cNvSpPr>
          <p:nvPr>
            <p:ph type="ftr" sz="quarter" idx="15"/>
          </p:nvPr>
        </p:nvSpPr>
        <p:spPr/>
        <p:txBody>
          <a:bodyPr/>
          <a:lstStyle/>
          <a:p>
            <a:r>
              <a:rPr lang="en-US" dirty="0"/>
              <a:t>© OpenFabrics Alliance</a:t>
            </a:r>
          </a:p>
        </p:txBody>
      </p:sp>
      <p:sp>
        <p:nvSpPr>
          <p:cNvPr id="6" name="Rectangle 5">
            <a:extLst>
              <a:ext uri="{FF2B5EF4-FFF2-40B4-BE49-F238E27FC236}">
                <a16:creationId xmlns:a16="http://schemas.microsoft.com/office/drawing/2014/main" id="{D68BECF3-09FF-4C56-A7DC-9F4B5C734860}"/>
              </a:ext>
            </a:extLst>
          </p:cNvPr>
          <p:cNvSpPr/>
          <p:nvPr/>
        </p:nvSpPr>
        <p:spPr>
          <a:xfrm>
            <a:off x="4724400" y="4208585"/>
            <a:ext cx="3294185" cy="113127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Approved by 6 to </a:t>
            </a:r>
            <a:r>
              <a:rPr lang="en-US"/>
              <a:t>1 vote</a:t>
            </a:r>
          </a:p>
        </p:txBody>
      </p:sp>
    </p:spTree>
    <p:extLst>
      <p:ext uri="{BB962C8B-B14F-4D97-AF65-F5344CB8AC3E}">
        <p14:creationId xmlns:p14="http://schemas.microsoft.com/office/powerpoint/2010/main" val="1846079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EECF8-FFAB-4084-9CD4-228F3E106E54}"/>
              </a:ext>
            </a:extLst>
          </p:cNvPr>
          <p:cNvSpPr>
            <a:spLocks noGrp="1"/>
          </p:cNvSpPr>
          <p:nvPr>
            <p:ph type="title"/>
          </p:nvPr>
        </p:nvSpPr>
        <p:spPr/>
        <p:txBody>
          <a:bodyPr/>
          <a:lstStyle/>
          <a:p>
            <a:r>
              <a:rPr lang="en-US" dirty="0"/>
              <a:t>Huawei offers the friendly amendment that	</a:t>
            </a:r>
          </a:p>
        </p:txBody>
      </p:sp>
      <p:sp>
        <p:nvSpPr>
          <p:cNvPr id="3" name="Content Placeholder 2">
            <a:extLst>
              <a:ext uri="{FF2B5EF4-FFF2-40B4-BE49-F238E27FC236}">
                <a16:creationId xmlns:a16="http://schemas.microsoft.com/office/drawing/2014/main" id="{61ED95AD-1583-49D7-B99C-1A8C9230AE17}"/>
              </a:ext>
            </a:extLst>
          </p:cNvPr>
          <p:cNvSpPr>
            <a:spLocks noGrp="1"/>
          </p:cNvSpPr>
          <p:nvPr>
            <p:ph idx="1"/>
          </p:nvPr>
        </p:nvSpPr>
        <p:spPr/>
        <p:txBody>
          <a:bodyPr/>
          <a:lstStyle/>
          <a:p>
            <a:r>
              <a:rPr lang="en-US" dirty="0"/>
              <a:t>The language regarding the entity and similar lists be stricken from the bylaws and membership policy prior to the vote</a:t>
            </a:r>
          </a:p>
          <a:p>
            <a:endParaRPr lang="en-US" dirty="0"/>
          </a:p>
          <a:p>
            <a:r>
              <a:rPr lang="en-US" dirty="0"/>
              <a:t>IBM/Red Hat recognizes Huawei’s interests, but also recognizes that this would create an impossibility for the vote to reach quorum, and so rejects this amendment in favor of utilizing due course after the new bylaws are adopted should such happen</a:t>
            </a:r>
          </a:p>
        </p:txBody>
      </p:sp>
      <p:sp>
        <p:nvSpPr>
          <p:cNvPr id="4" name="Slide Number Placeholder 3">
            <a:extLst>
              <a:ext uri="{FF2B5EF4-FFF2-40B4-BE49-F238E27FC236}">
                <a16:creationId xmlns:a16="http://schemas.microsoft.com/office/drawing/2014/main" id="{C395A60B-630F-4AE5-B91B-F1313DEFE4B8}"/>
              </a:ext>
            </a:extLst>
          </p:cNvPr>
          <p:cNvSpPr>
            <a:spLocks noGrp="1"/>
          </p:cNvSpPr>
          <p:nvPr>
            <p:ph type="sldNum" sz="quarter" idx="11"/>
          </p:nvPr>
        </p:nvSpPr>
        <p:spPr/>
        <p:txBody>
          <a:bodyPr/>
          <a:lstStyle/>
          <a:p>
            <a:fld id="{0743EA0E-C5B1-48EC-8082-F253EA88050D}" type="slidenum">
              <a:rPr lang="en-US" smtClean="0"/>
              <a:pPr/>
              <a:t>2</a:t>
            </a:fld>
            <a:endParaRPr lang="en-US" dirty="0"/>
          </a:p>
        </p:txBody>
      </p:sp>
      <p:sp>
        <p:nvSpPr>
          <p:cNvPr id="5" name="Footer Placeholder 4">
            <a:extLst>
              <a:ext uri="{FF2B5EF4-FFF2-40B4-BE49-F238E27FC236}">
                <a16:creationId xmlns:a16="http://schemas.microsoft.com/office/drawing/2014/main" id="{619FB73F-6BBA-484B-818B-6D42E3CE10C8}"/>
              </a:ext>
            </a:extLst>
          </p:cNvPr>
          <p:cNvSpPr>
            <a:spLocks noGrp="1"/>
          </p:cNvSpPr>
          <p:nvPr>
            <p:ph type="ftr" sz="quarter" idx="15"/>
          </p:nvPr>
        </p:nvSpPr>
        <p:spPr/>
        <p:txBody>
          <a:bodyPr/>
          <a:lstStyle/>
          <a:p>
            <a:r>
              <a:rPr lang="en-US"/>
              <a:t>© OpenFabrics Alliance</a:t>
            </a:r>
            <a:endParaRPr lang="en-US" dirty="0"/>
          </a:p>
        </p:txBody>
      </p:sp>
    </p:spTree>
    <p:extLst>
      <p:ext uri="{BB962C8B-B14F-4D97-AF65-F5344CB8AC3E}">
        <p14:creationId xmlns:p14="http://schemas.microsoft.com/office/powerpoint/2010/main" val="2553288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EECF8-FFAB-4084-9CD4-228F3E106E54}"/>
              </a:ext>
            </a:extLst>
          </p:cNvPr>
          <p:cNvSpPr>
            <a:spLocks noGrp="1"/>
          </p:cNvSpPr>
          <p:nvPr>
            <p:ph type="title"/>
          </p:nvPr>
        </p:nvSpPr>
        <p:spPr/>
        <p:txBody>
          <a:bodyPr/>
          <a:lstStyle/>
          <a:p>
            <a:r>
              <a:rPr lang="en-US" dirty="0"/>
              <a:t>Huawei proposes	</a:t>
            </a:r>
          </a:p>
        </p:txBody>
      </p:sp>
      <p:sp>
        <p:nvSpPr>
          <p:cNvPr id="3" name="Content Placeholder 2">
            <a:extLst>
              <a:ext uri="{FF2B5EF4-FFF2-40B4-BE49-F238E27FC236}">
                <a16:creationId xmlns:a16="http://schemas.microsoft.com/office/drawing/2014/main" id="{61ED95AD-1583-49D7-B99C-1A8C9230AE17}"/>
              </a:ext>
            </a:extLst>
          </p:cNvPr>
          <p:cNvSpPr>
            <a:spLocks noGrp="1"/>
          </p:cNvSpPr>
          <p:nvPr>
            <p:ph idx="1"/>
          </p:nvPr>
        </p:nvSpPr>
        <p:spPr/>
        <p:txBody>
          <a:bodyPr/>
          <a:lstStyle/>
          <a:p>
            <a:r>
              <a:rPr lang="en-US" dirty="0"/>
              <a:t>That a line item be added to the ballot to allow companies to vote to strike the language related to the entity list from the new OFA bylaws as part of adoption</a:t>
            </a:r>
          </a:p>
          <a:p>
            <a:endParaRPr lang="en-US" dirty="0"/>
          </a:p>
          <a:p>
            <a:r>
              <a:rPr lang="en-US" dirty="0"/>
              <a:t>No second was given, so the motion does not carry</a:t>
            </a:r>
          </a:p>
        </p:txBody>
      </p:sp>
      <p:sp>
        <p:nvSpPr>
          <p:cNvPr id="4" name="Slide Number Placeholder 3">
            <a:extLst>
              <a:ext uri="{FF2B5EF4-FFF2-40B4-BE49-F238E27FC236}">
                <a16:creationId xmlns:a16="http://schemas.microsoft.com/office/drawing/2014/main" id="{C395A60B-630F-4AE5-B91B-F1313DEFE4B8}"/>
              </a:ext>
            </a:extLst>
          </p:cNvPr>
          <p:cNvSpPr>
            <a:spLocks noGrp="1"/>
          </p:cNvSpPr>
          <p:nvPr>
            <p:ph type="sldNum" sz="quarter" idx="11"/>
          </p:nvPr>
        </p:nvSpPr>
        <p:spPr/>
        <p:txBody>
          <a:bodyPr/>
          <a:lstStyle/>
          <a:p>
            <a:fld id="{0743EA0E-C5B1-48EC-8082-F253EA88050D}" type="slidenum">
              <a:rPr lang="en-US" smtClean="0"/>
              <a:pPr/>
              <a:t>3</a:t>
            </a:fld>
            <a:endParaRPr lang="en-US" dirty="0"/>
          </a:p>
        </p:txBody>
      </p:sp>
      <p:sp>
        <p:nvSpPr>
          <p:cNvPr id="5" name="Footer Placeholder 4">
            <a:extLst>
              <a:ext uri="{FF2B5EF4-FFF2-40B4-BE49-F238E27FC236}">
                <a16:creationId xmlns:a16="http://schemas.microsoft.com/office/drawing/2014/main" id="{619FB73F-6BBA-484B-818B-6D42E3CE10C8}"/>
              </a:ext>
            </a:extLst>
          </p:cNvPr>
          <p:cNvSpPr>
            <a:spLocks noGrp="1"/>
          </p:cNvSpPr>
          <p:nvPr>
            <p:ph type="ftr" sz="quarter" idx="15"/>
          </p:nvPr>
        </p:nvSpPr>
        <p:spPr/>
        <p:txBody>
          <a:bodyPr/>
          <a:lstStyle/>
          <a:p>
            <a:r>
              <a:rPr lang="en-US"/>
              <a:t>© OpenFabrics Alliance</a:t>
            </a:r>
            <a:endParaRPr lang="en-US" dirty="0"/>
          </a:p>
        </p:txBody>
      </p:sp>
    </p:spTree>
    <p:extLst>
      <p:ext uri="{BB962C8B-B14F-4D97-AF65-F5344CB8AC3E}">
        <p14:creationId xmlns:p14="http://schemas.microsoft.com/office/powerpoint/2010/main" val="40688731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887</TotalTime>
  <Words>264</Words>
  <Application>Microsoft Office PowerPoint</Application>
  <PresentationFormat>Widescreen</PresentationFormat>
  <Paragraphs>22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Arial Narrow</vt:lpstr>
      <vt:lpstr>Calibri</vt:lpstr>
      <vt:lpstr>Wingdings</vt:lpstr>
      <vt:lpstr>Office Theme</vt:lpstr>
      <vt:lpstr>IBM/Red Hat Proposes</vt:lpstr>
      <vt:lpstr>Huawei offers the friendly amendment that </vt:lpstr>
      <vt:lpstr>Huawei proposes </vt:lpstr>
    </vt:vector>
  </TitlesOfParts>
  <Company>password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2004 Test Drive User</dc:creator>
  <cp:lastModifiedBy>Doug Ledford</cp:lastModifiedBy>
  <cp:revision>80</cp:revision>
  <dcterms:created xsi:type="dcterms:W3CDTF">2016-02-08T22:33:42Z</dcterms:created>
  <dcterms:modified xsi:type="dcterms:W3CDTF">2022-03-17T18:01:52Z</dcterms:modified>
</cp:coreProperties>
</file>