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49" r:id="rId4"/>
    <p:sldId id="350" r:id="rId5"/>
    <p:sldId id="351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89" d="100"/>
          <a:sy n="89" d="100"/>
        </p:scale>
        <p:origin x="1020" y="9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8/21/2020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bylaws/OFA%20Bylaws%20DRAFT%2005AUG2020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OFA%20Intellectual%20Property%20Rights%20Policy%20v0.98.3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A_Boardplus@openfabrics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Begin a Member Review of the Draft Bylaws and Draft IPR Policy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OFA Bylaws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OFA_Bylaws_DRAFT_05AUG2020.docx</a:t>
            </a:r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6B7DD-2E90-4FB0-B3C1-EC99234D3C51}"/>
              </a:ext>
            </a:extLst>
          </p:cNvPr>
          <p:cNvSpPr txBox="1"/>
          <p:nvPr/>
        </p:nvSpPr>
        <p:spPr>
          <a:xfrm>
            <a:off x="4506863" y="4075701"/>
            <a:ext cx="4092673" cy="2031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Results of vote held on 8/20/2020:  Passed by unanimous vote of all Directors present.</a:t>
            </a:r>
          </a:p>
          <a:p>
            <a:r>
              <a:rPr lang="en-US" dirty="0">
                <a:solidFill>
                  <a:srgbClr val="6D6E71"/>
                </a:solidFill>
              </a:rPr>
              <a:t>7 Directors present,</a:t>
            </a:r>
          </a:p>
          <a:p>
            <a:r>
              <a:rPr lang="en-US" dirty="0">
                <a:solidFill>
                  <a:srgbClr val="6D6E71"/>
                </a:solidFill>
              </a:rPr>
              <a:t>7 yes votes</a:t>
            </a:r>
          </a:p>
          <a:p>
            <a:r>
              <a:rPr lang="en-US" dirty="0">
                <a:solidFill>
                  <a:srgbClr val="6D6E71"/>
                </a:solidFill>
              </a:rPr>
              <a:t>0 no votes</a:t>
            </a:r>
          </a:p>
          <a:p>
            <a:r>
              <a:rPr lang="en-US" dirty="0">
                <a:solidFill>
                  <a:srgbClr val="6D6E71"/>
                </a:solidFill>
              </a:rPr>
              <a:t>0 abstentions</a:t>
            </a:r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IPR Policy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</a:t>
            </a:r>
            <a:r>
              <a:rPr lang="en-US" sz="2000" dirty="0"/>
              <a:t>OFA_Intellectual_Property_Rights_Policy_v098.3.docx</a:t>
            </a:r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75C618-4059-40B9-819C-FF764C073B58}"/>
              </a:ext>
            </a:extLst>
          </p:cNvPr>
          <p:cNvSpPr txBox="1"/>
          <p:nvPr/>
        </p:nvSpPr>
        <p:spPr>
          <a:xfrm>
            <a:off x="4506863" y="4075701"/>
            <a:ext cx="4092673" cy="2031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Results of vote held on 8/20/2020:  Passed by unanimous vote of all Directors present.</a:t>
            </a:r>
          </a:p>
          <a:p>
            <a:r>
              <a:rPr lang="en-US" dirty="0">
                <a:solidFill>
                  <a:srgbClr val="6D6E71"/>
                </a:solidFill>
              </a:rPr>
              <a:t>7 Directors present,</a:t>
            </a:r>
          </a:p>
          <a:p>
            <a:r>
              <a:rPr lang="en-US" dirty="0">
                <a:solidFill>
                  <a:srgbClr val="6D6E71"/>
                </a:solidFill>
              </a:rPr>
              <a:t>7 yes votes</a:t>
            </a:r>
          </a:p>
          <a:p>
            <a:r>
              <a:rPr lang="en-US" dirty="0">
                <a:solidFill>
                  <a:srgbClr val="6D6E71"/>
                </a:solidFill>
              </a:rPr>
              <a:t>0 no votes</a:t>
            </a:r>
          </a:p>
          <a:p>
            <a:r>
              <a:rPr lang="en-US" dirty="0">
                <a:solidFill>
                  <a:srgbClr val="6D6E71"/>
                </a:solidFill>
              </a:rPr>
              <a:t>0 abstentions</a:t>
            </a:r>
          </a:p>
        </p:txBody>
      </p:sp>
    </p:spTree>
    <p:extLst>
      <p:ext uri="{BB962C8B-B14F-4D97-AF65-F5344CB8AC3E}">
        <p14:creationId xmlns:p14="http://schemas.microsoft.com/office/powerpoint/2010/main" val="36889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B74C-9782-4EA9-B376-BAA5588D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3E98-C6A2-4D86-887F-A3C0829A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8/20/2020 – Member review begins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9/17/2020 – Member review 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10/8/2020 – Final draft presented to XWG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10/15/2020 – Final vote to adopt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F9831-15EC-4037-9E38-DA5B80F6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CF7D-BB80-49EF-A779-C4CCD417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85750-2043-4966-A7E9-6E4F0B893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Comments may be returned in the form of: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Written comments contained in a separate WORD document, or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As comments to the draft itself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Rename the file to add your company’s name as a suffix to the filename</a:t>
            </a:r>
          </a:p>
          <a:p>
            <a:pPr marL="1771650" lvl="3" indent="-457200">
              <a:buFont typeface="+mj-lt"/>
              <a:buAutoNum type="alphaLcPeriod"/>
            </a:pPr>
            <a:r>
              <a:rPr lang="en-US" dirty="0"/>
              <a:t>E.g. OFA_Bylaws_DRAFT_05AUG_2020_companyname.docx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Post the resulting file to the OFA </a:t>
            </a:r>
            <a:r>
              <a:rPr lang="en-US" dirty="0" err="1"/>
              <a:t>Boardplus</a:t>
            </a:r>
            <a:r>
              <a:rPr lang="en-US" dirty="0"/>
              <a:t> mailing list:</a:t>
            </a:r>
          </a:p>
          <a:p>
            <a:pPr marL="857250" lvl="2" indent="0">
              <a:buNone/>
            </a:pPr>
            <a:r>
              <a:rPr lang="en-US" dirty="0">
                <a:hlinkClick r:id="rId2"/>
              </a:rPr>
              <a:t>OFA_Boardplus@openfabrics.org</a:t>
            </a:r>
            <a:endParaRPr lang="en-US" dirty="0"/>
          </a:p>
          <a:p>
            <a:pPr marL="514350" indent="-457200"/>
            <a:r>
              <a:rPr lang="en-US" dirty="0"/>
              <a:t>Each member company or organization should combine its comments into a single response</a:t>
            </a:r>
          </a:p>
          <a:p>
            <a:pPr marL="914400" lvl="1" indent="-457200"/>
            <a:r>
              <a:rPr lang="en-US" dirty="0"/>
              <a:t>Please do not send an email with a list of comments</a:t>
            </a:r>
          </a:p>
          <a:p>
            <a:pPr marL="514350" indent="-457200"/>
            <a:r>
              <a:rPr lang="en-US" dirty="0"/>
              <a:t>All comments are public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D0FB3-F038-4FBA-B0D6-A51985F3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35173</TotalTime>
  <Words>300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Motion to Begin a Member Review of the Draft Bylaws and Draft IPR Policy</vt:lpstr>
      <vt:lpstr>Motion : IBM</vt:lpstr>
      <vt:lpstr>Motion : IBM</vt:lpstr>
      <vt:lpstr>Planned Process</vt:lpstr>
      <vt:lpstr>How to Comment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240</cp:revision>
  <dcterms:created xsi:type="dcterms:W3CDTF">2013-03-28T19:36:05Z</dcterms:created>
  <dcterms:modified xsi:type="dcterms:W3CDTF">2020-08-21T20:53:26Z</dcterms:modified>
</cp:coreProperties>
</file>