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48" r:id="rId5"/>
    <p:sldId id="357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gram and System Administration" id="{05D82912-0802-40D7-87E8-459880158C5D}">
          <p14:sldIdLst>
            <p14:sldId id="348"/>
            <p14:sldId id="357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</p14:sldIdLst>
        </p14:section>
        <p14:section name="Bonepile" id="{E74D90D0-0C44-4B3C-B557-11EA916C523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n, Paul" initials="GP" lastIdx="1" clrIdx="0">
    <p:extLst>
      <p:ext uri="{19B8F6BF-5375-455C-9EA6-DF929625EA0E}">
        <p15:presenceInfo xmlns:p15="http://schemas.microsoft.com/office/powerpoint/2012/main" userId="S::paul.grun@hpe.com::98627949-9007-460c-a54d-94ae0f553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C9F"/>
    <a:srgbClr val="00588D"/>
    <a:srgbClr val="663300"/>
    <a:srgbClr val="9A9CCA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4AD8E-24CD-4DFE-8A6A-F0986DEDDAFF}" v="1" dt="2020-07-13T20:00:56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71" autoAdjust="0"/>
    <p:restoredTop sz="93779"/>
  </p:normalViewPr>
  <p:slideViewPr>
    <p:cSldViewPr snapToGrid="0" showGuides="1">
      <p:cViewPr varScale="1">
        <p:scale>
          <a:sx n="92" d="100"/>
          <a:sy n="92" d="100"/>
        </p:scale>
        <p:origin x="396" y="84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Ledford" userId="c1908f2fdedf0da0" providerId="LiveId" clId="{BB14AD8E-24CD-4DFE-8A6A-F0986DEDDAFF}"/>
    <pc:docChg chg="custSel addSld modSld">
      <pc:chgData name="Doug Ledford" userId="c1908f2fdedf0da0" providerId="LiveId" clId="{BB14AD8E-24CD-4DFE-8A6A-F0986DEDDAFF}" dt="2020-07-13T20:03:14.639" v="433" actId="6549"/>
      <pc:docMkLst>
        <pc:docMk/>
      </pc:docMkLst>
      <pc:sldChg chg="modSp mod">
        <pc:chgData name="Doug Ledford" userId="c1908f2fdedf0da0" providerId="LiveId" clId="{BB14AD8E-24CD-4DFE-8A6A-F0986DEDDAFF}" dt="2020-07-13T20:03:14.639" v="433" actId="6549"/>
        <pc:sldMkLst>
          <pc:docMk/>
          <pc:sldMk cId="3127875008" sldId="348"/>
        </pc:sldMkLst>
        <pc:spChg chg="mod">
          <ac:chgData name="Doug Ledford" userId="c1908f2fdedf0da0" providerId="LiveId" clId="{BB14AD8E-24CD-4DFE-8A6A-F0986DEDDAFF}" dt="2020-07-13T20:03:14.639" v="433" actId="6549"/>
          <ac:spMkLst>
            <pc:docMk/>
            <pc:sldMk cId="3127875008" sldId="348"/>
            <ac:spMk id="6" creationId="{2CB58799-23C1-49BC-BD4B-3A4C2C72C1D8}"/>
          </ac:spMkLst>
        </pc:spChg>
      </pc:sldChg>
      <pc:sldChg chg="add">
        <pc:chgData name="Doug Ledford" userId="c1908f2fdedf0da0" providerId="LiveId" clId="{BB14AD8E-24CD-4DFE-8A6A-F0986DEDDAFF}" dt="2020-07-13T20:00:56.109" v="0"/>
        <pc:sldMkLst>
          <pc:docMk/>
          <pc:sldMk cId="3802189218" sldId="357"/>
        </pc:sldMkLst>
      </pc:sldChg>
    </pc:docChg>
  </pc:docChgLst>
  <pc:docChgLst>
    <pc:chgData name="Doug Ledford" userId="c1908f2fdedf0da0" providerId="LiveId" clId="{96F5CCFE-F2A0-436C-890B-7C4CD91CC6D6}"/>
    <pc:docChg chg="undo custSel addSld delSld modSld addSection delSection modSection">
      <pc:chgData name="Doug Ledford" userId="c1908f2fdedf0da0" providerId="LiveId" clId="{96F5CCFE-F2A0-436C-890B-7C4CD91CC6D6}" dt="2020-06-18T16:59:43.985" v="901" actId="1076"/>
      <pc:docMkLst>
        <pc:docMk/>
      </pc:docMkLst>
      <pc:sldChg chg="modSp add del mod">
        <pc:chgData name="Doug Ledford" userId="c1908f2fdedf0da0" providerId="LiveId" clId="{96F5CCFE-F2A0-436C-890B-7C4CD91CC6D6}" dt="2020-06-18T16:48:31.424" v="468" actId="20577"/>
        <pc:sldMkLst>
          <pc:docMk/>
          <pc:sldMk cId="3127875008" sldId="348"/>
        </pc:sldMkLst>
        <pc:spChg chg="mod">
          <ac:chgData name="Doug Ledford" userId="c1908f2fdedf0da0" providerId="LiveId" clId="{96F5CCFE-F2A0-436C-890B-7C4CD91CC6D6}" dt="2020-06-18T16:48:31.424" v="468" actId="20577"/>
          <ac:spMkLst>
            <pc:docMk/>
            <pc:sldMk cId="3127875008" sldId="348"/>
            <ac:spMk id="6" creationId="{2CB58799-23C1-49BC-BD4B-3A4C2C72C1D8}"/>
          </ac:spMkLst>
        </pc:spChg>
      </pc:sldChg>
      <pc:sldChg chg="modSp add mod modTransition">
        <pc:chgData name="Doug Ledford" userId="c1908f2fdedf0da0" providerId="LiveId" clId="{96F5CCFE-F2A0-436C-890B-7C4CD91CC6D6}" dt="2020-06-18T16:48:37.192" v="469" actId="20577"/>
        <pc:sldMkLst>
          <pc:docMk/>
          <pc:sldMk cId="510679072" sldId="349"/>
        </pc:sldMkLst>
        <pc:spChg chg="mod">
          <ac:chgData name="Doug Ledford" userId="c1908f2fdedf0da0" providerId="LiveId" clId="{96F5CCFE-F2A0-436C-890B-7C4CD91CC6D6}" dt="2020-06-18T16:48:37.192" v="469" actId="20577"/>
          <ac:spMkLst>
            <pc:docMk/>
            <pc:sldMk cId="510679072" sldId="349"/>
            <ac:spMk id="6" creationId="{2CB58799-23C1-49BC-BD4B-3A4C2C72C1D8}"/>
          </ac:spMkLst>
        </pc:spChg>
      </pc:sldChg>
      <pc:sldChg chg="add del">
        <pc:chgData name="Doug Ledford" userId="c1908f2fdedf0da0" providerId="LiveId" clId="{96F5CCFE-F2A0-436C-890B-7C4CD91CC6D6}" dt="2020-06-18T16:28:18.100" v="6" actId="47"/>
        <pc:sldMkLst>
          <pc:docMk/>
          <pc:sldMk cId="752203639" sldId="349"/>
        </pc:sldMkLst>
      </pc:sldChg>
      <pc:sldChg chg="modSp add mod modTransition">
        <pc:chgData name="Doug Ledford" userId="c1908f2fdedf0da0" providerId="LiveId" clId="{96F5CCFE-F2A0-436C-890B-7C4CD91CC6D6}" dt="2020-06-18T16:48:43.840" v="470" actId="20577"/>
        <pc:sldMkLst>
          <pc:docMk/>
          <pc:sldMk cId="3590981590" sldId="350"/>
        </pc:sldMkLst>
        <pc:spChg chg="mod">
          <ac:chgData name="Doug Ledford" userId="c1908f2fdedf0da0" providerId="LiveId" clId="{96F5CCFE-F2A0-436C-890B-7C4CD91CC6D6}" dt="2020-06-18T16:48:43.840" v="470" actId="20577"/>
          <ac:spMkLst>
            <pc:docMk/>
            <pc:sldMk cId="3590981590" sldId="350"/>
            <ac:spMk id="6" creationId="{2CB58799-23C1-49BC-BD4B-3A4C2C72C1D8}"/>
          </ac:spMkLst>
        </pc:spChg>
      </pc:sldChg>
      <pc:sldChg chg="modSp add mod modTransition">
        <pc:chgData name="Doug Ledford" userId="c1908f2fdedf0da0" providerId="LiveId" clId="{96F5CCFE-F2A0-436C-890B-7C4CD91CC6D6}" dt="2020-06-18T16:48:50.840" v="471" actId="20577"/>
        <pc:sldMkLst>
          <pc:docMk/>
          <pc:sldMk cId="3700928988" sldId="351"/>
        </pc:sldMkLst>
        <pc:spChg chg="mod">
          <ac:chgData name="Doug Ledford" userId="c1908f2fdedf0da0" providerId="LiveId" clId="{96F5CCFE-F2A0-436C-890B-7C4CD91CC6D6}" dt="2020-06-18T16:48:50.840" v="471" actId="20577"/>
          <ac:spMkLst>
            <pc:docMk/>
            <pc:sldMk cId="3700928988" sldId="351"/>
            <ac:spMk id="6" creationId="{2CB58799-23C1-49BC-BD4B-3A4C2C72C1D8}"/>
          </ac:spMkLst>
        </pc:spChg>
      </pc:sldChg>
      <pc:sldChg chg="modSp add mod modTransition">
        <pc:chgData name="Doug Ledford" userId="c1908f2fdedf0da0" providerId="LiveId" clId="{96F5CCFE-F2A0-436C-890B-7C4CD91CC6D6}" dt="2020-06-18T16:49:22.504" v="472" actId="20577"/>
        <pc:sldMkLst>
          <pc:docMk/>
          <pc:sldMk cId="886878799" sldId="352"/>
        </pc:sldMkLst>
        <pc:spChg chg="mod">
          <ac:chgData name="Doug Ledford" userId="c1908f2fdedf0da0" providerId="LiveId" clId="{96F5CCFE-F2A0-436C-890B-7C4CD91CC6D6}" dt="2020-06-18T16:49:22.504" v="472" actId="20577"/>
          <ac:spMkLst>
            <pc:docMk/>
            <pc:sldMk cId="886878799" sldId="352"/>
            <ac:spMk id="6" creationId="{2CB58799-23C1-49BC-BD4B-3A4C2C72C1D8}"/>
          </ac:spMkLst>
        </pc:spChg>
      </pc:sldChg>
      <pc:sldChg chg="modSp add mod">
        <pc:chgData name="Doug Ledford" userId="c1908f2fdedf0da0" providerId="LiveId" clId="{96F5CCFE-F2A0-436C-890B-7C4CD91CC6D6}" dt="2020-06-18T16:49:48.284" v="474" actId="207"/>
        <pc:sldMkLst>
          <pc:docMk/>
          <pc:sldMk cId="225218054" sldId="353"/>
        </pc:sldMkLst>
        <pc:spChg chg="mod">
          <ac:chgData name="Doug Ledford" userId="c1908f2fdedf0da0" providerId="LiveId" clId="{96F5CCFE-F2A0-436C-890B-7C4CD91CC6D6}" dt="2020-06-18T16:49:48.284" v="474" actId="207"/>
          <ac:spMkLst>
            <pc:docMk/>
            <pc:sldMk cId="225218054" sldId="353"/>
            <ac:spMk id="6" creationId="{2CB58799-23C1-49BC-BD4B-3A4C2C72C1D8}"/>
          </ac:spMkLst>
        </pc:spChg>
      </pc:sldChg>
      <pc:sldChg chg="modSp add mod">
        <pc:chgData name="Doug Ledford" userId="c1908f2fdedf0da0" providerId="LiveId" clId="{96F5CCFE-F2A0-436C-890B-7C4CD91CC6D6}" dt="2020-06-18T16:48:05.832" v="465" actId="20577"/>
        <pc:sldMkLst>
          <pc:docMk/>
          <pc:sldMk cId="4069125988" sldId="354"/>
        </pc:sldMkLst>
        <pc:spChg chg="mod">
          <ac:chgData name="Doug Ledford" userId="c1908f2fdedf0da0" providerId="LiveId" clId="{96F5CCFE-F2A0-436C-890B-7C4CD91CC6D6}" dt="2020-06-18T16:48:05.832" v="465" actId="20577"/>
          <ac:spMkLst>
            <pc:docMk/>
            <pc:sldMk cId="4069125988" sldId="354"/>
            <ac:spMk id="6" creationId="{2CB58799-23C1-49BC-BD4B-3A4C2C72C1D8}"/>
          </ac:spMkLst>
        </pc:spChg>
      </pc:sldChg>
      <pc:sldChg chg="modSp add mod">
        <pc:chgData name="Doug Ledford" userId="c1908f2fdedf0da0" providerId="LiveId" clId="{96F5CCFE-F2A0-436C-890B-7C4CD91CC6D6}" dt="2020-06-18T16:47:59.881" v="464" actId="207"/>
        <pc:sldMkLst>
          <pc:docMk/>
          <pc:sldMk cId="3467558689" sldId="355"/>
        </pc:sldMkLst>
        <pc:spChg chg="mod">
          <ac:chgData name="Doug Ledford" userId="c1908f2fdedf0da0" providerId="LiveId" clId="{96F5CCFE-F2A0-436C-890B-7C4CD91CC6D6}" dt="2020-06-18T16:47:59.881" v="464" actId="207"/>
          <ac:spMkLst>
            <pc:docMk/>
            <pc:sldMk cId="3467558689" sldId="355"/>
            <ac:spMk id="6" creationId="{2CB58799-23C1-49BC-BD4B-3A4C2C72C1D8}"/>
          </ac:spMkLst>
        </pc:spChg>
      </pc:sldChg>
      <pc:sldChg chg="addSp delSp modSp add mod">
        <pc:chgData name="Doug Ledford" userId="c1908f2fdedf0da0" providerId="LiveId" clId="{96F5CCFE-F2A0-436C-890B-7C4CD91CC6D6}" dt="2020-06-18T16:59:43.985" v="901" actId="1076"/>
        <pc:sldMkLst>
          <pc:docMk/>
          <pc:sldMk cId="2419621549" sldId="356"/>
        </pc:sldMkLst>
        <pc:spChg chg="del mod">
          <ac:chgData name="Doug Ledford" userId="c1908f2fdedf0da0" providerId="LiveId" clId="{96F5CCFE-F2A0-436C-890B-7C4CD91CC6D6}" dt="2020-06-18T16:52:18.003" v="477" actId="3680"/>
          <ac:spMkLst>
            <pc:docMk/>
            <pc:sldMk cId="2419621549" sldId="356"/>
            <ac:spMk id="6" creationId="{2CB58799-23C1-49BC-BD4B-3A4C2C72C1D8}"/>
          </ac:spMkLst>
        </pc:spChg>
        <pc:spChg chg="add mod">
          <ac:chgData name="Doug Ledford" userId="c1908f2fdedf0da0" providerId="LiveId" clId="{96F5CCFE-F2A0-436C-890B-7C4CD91CC6D6}" dt="2020-06-18T16:59:43.985" v="901" actId="1076"/>
          <ac:spMkLst>
            <pc:docMk/>
            <pc:sldMk cId="2419621549" sldId="356"/>
            <ac:spMk id="7" creationId="{E03B0B71-1C83-43FA-A8A8-AB9D646A20A6}"/>
          </ac:spMkLst>
        </pc:spChg>
        <pc:graphicFrameChg chg="add mod ord modGraphic">
          <ac:chgData name="Doug Ledford" userId="c1908f2fdedf0da0" providerId="LiveId" clId="{96F5CCFE-F2A0-436C-890B-7C4CD91CC6D6}" dt="2020-06-18T16:57:38.247" v="669" actId="20577"/>
          <ac:graphicFrameMkLst>
            <pc:docMk/>
            <pc:sldMk cId="2419621549" sldId="356"/>
            <ac:graphicFrameMk id="2" creationId="{E89C7391-AA41-46B1-8A8E-BF37A51E7EB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40"/>
            <a:ext cx="10972800" cy="500903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Executive Summary: After reviewing all of the siting options for </a:t>
            </a:r>
            <a:r>
              <a:rPr lang="en-US"/>
              <a:t>total actual cost </a:t>
            </a:r>
            <a:r>
              <a:rPr lang="en-US" dirty="0"/>
              <a:t>under various scenarios of anticipated administrative burden, the consensus is that the proposal from UNH-IOL, while not the cheapest, represents the least risk of runaway costs as well as provides for the greatest continuity of service over time.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7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</a:t>
            </a:r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89C7391-AA41-46B1-8A8E-BF37A51E7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883203"/>
              </p:ext>
            </p:extLst>
          </p:nvPr>
        </p:nvGraphicFramePr>
        <p:xfrm>
          <a:off x="609600" y="1312863"/>
          <a:ext cx="1097279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2989271868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467104909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1343711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Beaker Admin + Server Maintenance Hours/Month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UNH-IOL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Opus Interactive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33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$3,251/month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12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$3,251/month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$3,049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67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 + 3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$3,251/month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30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 + 4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$3,251/month + minor 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9238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B0B71-1C83-43FA-A8A8-AB9D646A20A6}"/>
              </a:ext>
            </a:extLst>
          </p:cNvPr>
          <p:cNvSpPr txBox="1"/>
          <p:nvPr/>
        </p:nvSpPr>
        <p:spPr>
          <a:xfrm>
            <a:off x="956441" y="3565502"/>
            <a:ext cx="102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question?  Take the higher, but very predictable option.  Or take the potentially cheaper, but much more variable and potentially much more expensive route?</a:t>
            </a:r>
          </a:p>
        </p:txBody>
      </p:sp>
    </p:spTree>
    <p:extLst>
      <p:ext uri="{BB962C8B-B14F-4D97-AF65-F5344CB8AC3E}">
        <p14:creationId xmlns:p14="http://schemas.microsoft.com/office/powerpoint/2010/main" val="24196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40"/>
            <a:ext cx="10972800" cy="50090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We have received quotes from five potential hosting sites</a:t>
            </a:r>
          </a:p>
          <a:p>
            <a:r>
              <a:rPr lang="en-US" dirty="0"/>
              <a:t>UNH-IOL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$2,084 monthly recurring charge, 1Gbps internet, two 220V AC power PDU strips per rack (network controlled)</a:t>
            </a:r>
          </a:p>
          <a:p>
            <a:pPr lvl="1"/>
            <a:r>
              <a:rPr lang="en-US" dirty="0"/>
              <a:t>Setup cost: $5,000 one time, </a:t>
            </a:r>
          </a:p>
          <a:p>
            <a:pPr lvl="1"/>
            <a:r>
              <a:rPr lang="en-US" dirty="0"/>
              <a:t>Beaker administration: $14,000/year – about $1,167/month for 40 hours/month, UNH-IOL provided virtual head node, VPN services, and cluster maintenance</a:t>
            </a:r>
          </a:p>
          <a:p>
            <a:pPr lvl="1"/>
            <a:r>
              <a:rPr lang="en-US" dirty="0"/>
              <a:t>We don’t have to buy a head node ($10,000) because they can run Beaker virtually</a:t>
            </a:r>
          </a:p>
          <a:p>
            <a:pPr lvl="1"/>
            <a:r>
              <a:rPr lang="en-US" dirty="0"/>
              <a:t>They can provide conference/interop event venue (they accept HW samples and can promise samples security to the vendors)</a:t>
            </a:r>
          </a:p>
          <a:p>
            <a:r>
              <a:rPr lang="en-US" dirty="0"/>
              <a:t>Opus Interactive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$1,099 monthly recurring charge, 100Mbps internet (burstable to 1Gbps), 2.8kW power, switchable PDUs included</a:t>
            </a:r>
          </a:p>
          <a:p>
            <a:pPr lvl="1"/>
            <a:r>
              <a:rPr lang="en-US" dirty="0"/>
              <a:t>Setup cost: $2,995 equipment one time, $5,125 professional service one time</a:t>
            </a:r>
          </a:p>
          <a:p>
            <a:pPr lvl="1"/>
            <a:r>
              <a:rPr lang="en-US" dirty="0"/>
              <a:t>Virtual firewall $2,388 per year, $199 initial fee</a:t>
            </a:r>
          </a:p>
          <a:p>
            <a:pPr lvl="1"/>
            <a:r>
              <a:rPr lang="en-US" dirty="0"/>
              <a:t>Beaker administration: Ken for $800/month for 10hours/month ($9,600/year), $1000 setup, $175/hour server repair</a:t>
            </a:r>
          </a:p>
          <a:p>
            <a:pPr lvl="1"/>
            <a:r>
              <a:rPr lang="en-US" dirty="0"/>
              <a:t>They can provide conference/interop event venue (no guarantees about HW security)</a:t>
            </a:r>
          </a:p>
          <a:p>
            <a:r>
              <a:rPr lang="en-US" dirty="0"/>
              <a:t>John Companies, Inc </a:t>
            </a:r>
            <a:r>
              <a:rPr lang="en-US" sz="1600" dirty="0"/>
              <a:t>(12 month term)</a:t>
            </a:r>
          </a:p>
          <a:p>
            <a:pPr lvl="1"/>
            <a:r>
              <a:rPr lang="en-US" dirty="0"/>
              <a:t>$1,595 monthly recurring charge, 100Mbps internet, moderate power budget, no overage charges but will need to upgrade to higher monthly plan to get more than 2.8kW power in rack</a:t>
            </a:r>
          </a:p>
          <a:p>
            <a:pPr lvl="1"/>
            <a:r>
              <a:rPr lang="en-US" dirty="0"/>
              <a:t>Setup cost: $150 per server ($3000 for 20 servers), $75/month for inventory management, $95/hour server repair/maintenance</a:t>
            </a:r>
          </a:p>
          <a:p>
            <a:pPr lvl="1"/>
            <a:r>
              <a:rPr lang="en-US" dirty="0"/>
              <a:t>Beaker administration: fixed $95/month including one hour of system administration and $125/hour for every additional hour</a:t>
            </a:r>
          </a:p>
          <a:p>
            <a:pPr lvl="1"/>
            <a:r>
              <a:rPr lang="en-US" dirty="0"/>
              <a:t>No options for firewall or OpenVPN</a:t>
            </a:r>
          </a:p>
          <a:p>
            <a:pPr lvl="1"/>
            <a:r>
              <a:rPr lang="en-US" dirty="0"/>
              <a:t>No options for conference space to use as interop event venue</a:t>
            </a:r>
          </a:p>
          <a:p>
            <a:pPr lvl="1"/>
            <a:r>
              <a:rPr lang="en-US" dirty="0"/>
              <a:t>Cannot be combined with our OFA website service to save money</a:t>
            </a:r>
          </a:p>
          <a:p>
            <a:r>
              <a:rPr lang="en-US" dirty="0"/>
              <a:t>VTM Beaverton </a:t>
            </a:r>
            <a:r>
              <a:rPr lang="en-US" sz="1500" dirty="0"/>
              <a:t>(12 month term)</a:t>
            </a:r>
          </a:p>
          <a:p>
            <a:pPr lvl="1"/>
            <a:r>
              <a:rPr lang="en-US" dirty="0"/>
              <a:t>$2,700 monthly recurring charge</a:t>
            </a:r>
          </a:p>
          <a:p>
            <a:pPr lvl="1"/>
            <a:r>
              <a:rPr lang="en-US" dirty="0"/>
              <a:t>$120/</a:t>
            </a:r>
            <a:r>
              <a:rPr lang="en-US" dirty="0" err="1"/>
              <a:t>hr</a:t>
            </a:r>
            <a:r>
              <a:rPr lang="en-US" dirty="0"/>
              <a:t> for services</a:t>
            </a:r>
          </a:p>
          <a:p>
            <a:pPr lvl="1"/>
            <a:r>
              <a:rPr lang="en-US" dirty="0"/>
              <a:t>They can provide conference/interop event venue</a:t>
            </a:r>
          </a:p>
          <a:p>
            <a:pPr lvl="1"/>
            <a:r>
              <a:rPr lang="en-US" dirty="0"/>
              <a:t>Beaker administration: Ken for 800/month for 10hours/month ($9,600/year)</a:t>
            </a:r>
          </a:p>
          <a:p>
            <a:r>
              <a:rPr lang="en-US" dirty="0"/>
              <a:t>TierPoint </a:t>
            </a:r>
            <a:r>
              <a:rPr lang="en-US" sz="1500" dirty="0"/>
              <a:t>(12 month term)</a:t>
            </a:r>
          </a:p>
          <a:p>
            <a:pPr lvl="1"/>
            <a:r>
              <a:rPr lang="en-US" dirty="0"/>
              <a:t>$1,400 monthly recurring charge, very low internet budget, high power budget, overage charges for each</a:t>
            </a:r>
          </a:p>
          <a:p>
            <a:pPr lvl="1"/>
            <a:r>
              <a:rPr lang="en-US" dirty="0"/>
              <a:t>Completely lacking any quotes for requested services</a:t>
            </a:r>
          </a:p>
          <a:p>
            <a:pPr lvl="1"/>
            <a:r>
              <a:rPr lang="en-US" dirty="0"/>
              <a:t>No interop venue space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8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40"/>
            <a:ext cx="10972800" cy="50090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We have received quotes from five potential hosting sites</a:t>
            </a:r>
          </a:p>
          <a:p>
            <a:r>
              <a:rPr lang="en-US" dirty="0"/>
              <a:t>UNH-IOL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$2,084 monthly recurring charge, 1Gbps internet, two 220V AC power PDU strips per rack (network controlled)</a:t>
            </a:r>
          </a:p>
          <a:p>
            <a:pPr lvl="1"/>
            <a:r>
              <a:rPr lang="en-US" dirty="0"/>
              <a:t>Setup cost: $5,000 one time, </a:t>
            </a:r>
          </a:p>
          <a:p>
            <a:pPr lvl="1"/>
            <a:r>
              <a:rPr lang="en-US" dirty="0"/>
              <a:t>Beaker administration: $14,000/year – about $1,167/month for 40 hours/month, UNH-IOL provided virtual head node, VPN services, and cluster maintenance</a:t>
            </a:r>
          </a:p>
          <a:p>
            <a:pPr lvl="1"/>
            <a:r>
              <a:rPr lang="en-US" dirty="0"/>
              <a:t>We don’t have to buy a head node ($10,000) because they can run Beaker virtually</a:t>
            </a:r>
          </a:p>
          <a:p>
            <a:pPr lvl="1"/>
            <a:r>
              <a:rPr lang="en-US" dirty="0"/>
              <a:t>They can provide conference/interop event venue (they accept HW samples and can promise samples security to the vendors)</a:t>
            </a:r>
          </a:p>
          <a:p>
            <a:r>
              <a:rPr lang="en-US" dirty="0"/>
              <a:t>Opus Interactive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$1,099 monthly recurring charge, 100Mbps internet (burstable to 1Gbps), 2.8kW power, switchable PDUs included</a:t>
            </a:r>
          </a:p>
          <a:p>
            <a:pPr lvl="1"/>
            <a:r>
              <a:rPr lang="en-US" dirty="0"/>
              <a:t>Setup cost: $2,995 equipment one time, $5,125 professional service one time</a:t>
            </a:r>
          </a:p>
          <a:p>
            <a:pPr lvl="1"/>
            <a:r>
              <a:rPr lang="en-US" dirty="0"/>
              <a:t>Virtual firewall $2,388 per year, $199 initial fee</a:t>
            </a:r>
          </a:p>
          <a:p>
            <a:pPr lvl="1"/>
            <a:r>
              <a:rPr lang="en-US" dirty="0"/>
              <a:t>Beaker administration: Ken for $800/month for 10hours/month ($9,600/year), $1000 setup, $175/hour server repair</a:t>
            </a:r>
          </a:p>
          <a:p>
            <a:pPr lvl="1"/>
            <a:r>
              <a:rPr lang="en-US" dirty="0"/>
              <a:t>They can provide conference/interop event venue (no guarantees about HW security)</a:t>
            </a:r>
          </a:p>
          <a:p>
            <a:r>
              <a:rPr lang="en-US" dirty="0"/>
              <a:t>John Companies, Inc </a:t>
            </a:r>
            <a:r>
              <a:rPr lang="en-US" sz="1600" dirty="0"/>
              <a:t>(12 month term)</a:t>
            </a:r>
          </a:p>
          <a:p>
            <a:pPr lvl="1"/>
            <a:r>
              <a:rPr lang="en-US" dirty="0"/>
              <a:t>$1,595 monthly recurring charge, 100Mbps internet, moderate power budget, no overage charges but will need to upgrade to higher monthly plan to get more than 2.8kW power in rack</a:t>
            </a:r>
          </a:p>
          <a:p>
            <a:pPr lvl="1"/>
            <a:r>
              <a:rPr lang="en-US" dirty="0"/>
              <a:t>Setup cost: $150 per server ($3000 for 20 servers), $75/month for inventory management, $95/hour server repair/maintenance</a:t>
            </a:r>
          </a:p>
          <a:p>
            <a:pPr lvl="1"/>
            <a:r>
              <a:rPr lang="en-US" dirty="0"/>
              <a:t>Beaker administration: fixed $95/month including one hour of system administration and $125/hour for every additional hour</a:t>
            </a:r>
          </a:p>
          <a:p>
            <a:pPr lvl="1"/>
            <a:r>
              <a:rPr lang="en-US" dirty="0"/>
              <a:t>No options for firewall or OpenVPN</a:t>
            </a:r>
          </a:p>
          <a:p>
            <a:pPr lvl="1"/>
            <a:r>
              <a:rPr lang="en-US" dirty="0"/>
              <a:t>No options for conference space to use as interop event venue</a:t>
            </a:r>
          </a:p>
          <a:p>
            <a:pPr lvl="1"/>
            <a:r>
              <a:rPr lang="en-US" dirty="0"/>
              <a:t>Cannot be combined with our OFA website service to save money</a:t>
            </a:r>
          </a:p>
          <a:p>
            <a:r>
              <a:rPr lang="en-US" dirty="0"/>
              <a:t>VTM Beaverton </a:t>
            </a:r>
            <a:r>
              <a:rPr lang="en-US" sz="1500" dirty="0"/>
              <a:t>(12 month term)</a:t>
            </a:r>
          </a:p>
          <a:p>
            <a:pPr lvl="1"/>
            <a:r>
              <a:rPr lang="en-US" dirty="0"/>
              <a:t>$2,700 monthly recurring charge</a:t>
            </a:r>
          </a:p>
          <a:p>
            <a:pPr lvl="1"/>
            <a:r>
              <a:rPr lang="en-US" dirty="0"/>
              <a:t>$120/</a:t>
            </a:r>
            <a:r>
              <a:rPr lang="en-US" dirty="0" err="1"/>
              <a:t>hr</a:t>
            </a:r>
            <a:r>
              <a:rPr lang="en-US" dirty="0"/>
              <a:t> for services</a:t>
            </a:r>
          </a:p>
          <a:p>
            <a:pPr lvl="1"/>
            <a:r>
              <a:rPr lang="en-US" dirty="0"/>
              <a:t>They can provide conference/interop event venue</a:t>
            </a:r>
          </a:p>
          <a:p>
            <a:pPr lvl="1"/>
            <a:r>
              <a:rPr lang="en-US" dirty="0"/>
              <a:t>Beaker administration: Ken for 800/month for 10hours/month ($9,600/year)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40"/>
            <a:ext cx="10972800" cy="50090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We have received quotes from five potential hosting sites</a:t>
            </a:r>
          </a:p>
          <a:p>
            <a:r>
              <a:rPr lang="en-US" dirty="0"/>
              <a:t>UNH-IOL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$2,084 monthly recurring charge, 1Gbps internet, two 220V AC power PDU strips per rack (network controlled)</a:t>
            </a:r>
          </a:p>
          <a:p>
            <a:pPr lvl="1"/>
            <a:r>
              <a:rPr lang="en-US" dirty="0"/>
              <a:t>Setup cost: $5,000 one time, </a:t>
            </a:r>
          </a:p>
          <a:p>
            <a:pPr lvl="1"/>
            <a:r>
              <a:rPr lang="en-US" dirty="0"/>
              <a:t>Beaker administration: $14,000/year – about $1,167/month for 40 hours/month, UNH-IOL provided virtual head node, VPN services, and cluster maintenance</a:t>
            </a:r>
          </a:p>
          <a:p>
            <a:pPr lvl="1"/>
            <a:r>
              <a:rPr lang="en-US" dirty="0"/>
              <a:t>We don’t have to buy a head node ($10,000) because they can run Beaker virtually</a:t>
            </a:r>
          </a:p>
          <a:p>
            <a:pPr lvl="1"/>
            <a:r>
              <a:rPr lang="en-US" dirty="0"/>
              <a:t>They can provide conference/interop event venue (they accept HW samples and can promise samples security to the vendors)</a:t>
            </a:r>
          </a:p>
          <a:p>
            <a:r>
              <a:rPr lang="en-US" dirty="0"/>
              <a:t>Opus Interactive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$1,099 monthly recurring charge, 100Mbps internet (burstable to 1Gbps), 2.8kW power, switchable PDUs included</a:t>
            </a:r>
          </a:p>
          <a:p>
            <a:pPr lvl="1"/>
            <a:r>
              <a:rPr lang="en-US" dirty="0"/>
              <a:t>Setup cost: $2,995 equipment one time, $5,125 professional service one time</a:t>
            </a:r>
          </a:p>
          <a:p>
            <a:pPr lvl="1"/>
            <a:r>
              <a:rPr lang="en-US" dirty="0"/>
              <a:t>Virtual firewall $2,388 per year, $199 initial fee</a:t>
            </a:r>
          </a:p>
          <a:p>
            <a:pPr lvl="1"/>
            <a:r>
              <a:rPr lang="en-US" dirty="0"/>
              <a:t>Beaker administration: Ken for $800/month for 10hours/month ($9,600/year), $1000 setup, $175/hour server repair</a:t>
            </a:r>
          </a:p>
          <a:p>
            <a:pPr lvl="1"/>
            <a:r>
              <a:rPr lang="en-US" dirty="0"/>
              <a:t>They can provide conference/interop event venue (no guarantees about HW security)</a:t>
            </a:r>
          </a:p>
          <a:p>
            <a:r>
              <a:rPr lang="en-US" dirty="0"/>
              <a:t>John Companies, Inc </a:t>
            </a:r>
            <a:r>
              <a:rPr lang="en-US" sz="1600" dirty="0"/>
              <a:t>(12 month term)</a:t>
            </a:r>
          </a:p>
          <a:p>
            <a:pPr lvl="1"/>
            <a:r>
              <a:rPr lang="en-US" dirty="0"/>
              <a:t>$1,595 monthly recurring charge, 100Mbps internet, moderate power budget, no overage charges but will need to upgrade to higher monthly plan to get more than 2.8kW power in rack</a:t>
            </a:r>
          </a:p>
          <a:p>
            <a:pPr lvl="1"/>
            <a:r>
              <a:rPr lang="en-US" dirty="0"/>
              <a:t>Setup cost: $150 per server ($3000 for 20 servers), $75/month for inventory management, $95/hour server repair/maintenance</a:t>
            </a:r>
          </a:p>
          <a:p>
            <a:pPr lvl="1"/>
            <a:r>
              <a:rPr lang="en-US" dirty="0"/>
              <a:t>Beaker administration: fixed $95/month including one hour of system administration and $125/hour for every additional hour</a:t>
            </a:r>
          </a:p>
          <a:p>
            <a:pPr lvl="1"/>
            <a:r>
              <a:rPr lang="en-US" dirty="0"/>
              <a:t>No options for firewall or OpenVPN</a:t>
            </a:r>
          </a:p>
          <a:p>
            <a:pPr lvl="1"/>
            <a:r>
              <a:rPr lang="en-US" dirty="0"/>
              <a:t>No options for conference space to use as interop event venue</a:t>
            </a:r>
          </a:p>
          <a:p>
            <a:pPr lvl="1"/>
            <a:r>
              <a:rPr lang="en-US" dirty="0"/>
              <a:t>Cannot be combined with our OFA website service to save money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40"/>
            <a:ext cx="10972800" cy="50090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We have received quotes from five potential hosting sites</a:t>
            </a:r>
          </a:p>
          <a:p>
            <a:r>
              <a:rPr lang="en-US" dirty="0"/>
              <a:t>UNH-IOL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$2,084 monthly recurring charge, 1Gbps internet, two 220V AC power PDU strips per rack (network controlled)</a:t>
            </a:r>
          </a:p>
          <a:p>
            <a:pPr lvl="1"/>
            <a:r>
              <a:rPr lang="en-US" dirty="0"/>
              <a:t>Setup cost: $5,000 one time, </a:t>
            </a:r>
          </a:p>
          <a:p>
            <a:pPr lvl="1"/>
            <a:r>
              <a:rPr lang="en-US" dirty="0"/>
              <a:t>Beaker administration: $14,000/year – about $1,167/month for 40 hours/month, UNH-IOL provided virtual head node, VPN services, and cluster maintenance</a:t>
            </a:r>
          </a:p>
          <a:p>
            <a:pPr lvl="1"/>
            <a:r>
              <a:rPr lang="en-US" dirty="0"/>
              <a:t>We don’t have to buy a head node ($10,000) because they can run Beaker virtually</a:t>
            </a:r>
          </a:p>
          <a:p>
            <a:pPr lvl="1"/>
            <a:r>
              <a:rPr lang="en-US" dirty="0"/>
              <a:t>They can provide conference/interop event venue (they accept HW samples and can promise samples security to the vendors)</a:t>
            </a:r>
          </a:p>
          <a:p>
            <a:r>
              <a:rPr lang="en-US" dirty="0"/>
              <a:t>Opus Interactive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$1,099 monthly recurring charge, 100Mbps internet (burstable to 1Gbps), 2.8kW power, switchable PDUs included</a:t>
            </a:r>
          </a:p>
          <a:p>
            <a:pPr lvl="1"/>
            <a:r>
              <a:rPr lang="en-US" dirty="0"/>
              <a:t>Setup cost: $2,995 equipment one time, $5,125 professional service one time</a:t>
            </a:r>
          </a:p>
          <a:p>
            <a:pPr lvl="1"/>
            <a:r>
              <a:rPr lang="en-US" dirty="0"/>
              <a:t>Virtual firewall $2,388 per year, $199 initial fee</a:t>
            </a:r>
          </a:p>
          <a:p>
            <a:pPr lvl="1"/>
            <a:r>
              <a:rPr lang="en-US" dirty="0"/>
              <a:t>Beaker administration: </a:t>
            </a:r>
            <a:r>
              <a:rPr lang="en-US" dirty="0">
                <a:solidFill>
                  <a:srgbClr val="FF0000"/>
                </a:solidFill>
              </a:rPr>
              <a:t>Ken for $800/month for 10hours/month ($9,600/year), </a:t>
            </a:r>
            <a:r>
              <a:rPr lang="en-US" dirty="0"/>
              <a:t>$1000 setup, $175/hour server repair</a:t>
            </a:r>
          </a:p>
          <a:p>
            <a:pPr lvl="1"/>
            <a:r>
              <a:rPr lang="en-US" dirty="0"/>
              <a:t>They can provide conference/interop event venue (no guarantees about HW security)</a:t>
            </a:r>
          </a:p>
          <a:p>
            <a:r>
              <a:rPr lang="en-US" dirty="0"/>
              <a:t>John Companies, Inc </a:t>
            </a:r>
            <a:r>
              <a:rPr lang="en-US" sz="1600" dirty="0"/>
              <a:t>(12 month term)</a:t>
            </a:r>
          </a:p>
          <a:p>
            <a:pPr lvl="1"/>
            <a:r>
              <a:rPr lang="en-US" dirty="0"/>
              <a:t>$1,595 monthly recurring charge, 100Mbps internet, moderate power budget, no overage charges but will need to upgrade to higher monthly plan to get more than 2.8kW power in rack</a:t>
            </a:r>
          </a:p>
          <a:p>
            <a:pPr lvl="1"/>
            <a:r>
              <a:rPr lang="en-US" dirty="0"/>
              <a:t>Setup cost: $150 per server ($3000 for 20 servers), $75/month for inventory management, $95/hour server repair/maintenance</a:t>
            </a:r>
          </a:p>
          <a:p>
            <a:pPr lvl="1"/>
            <a:r>
              <a:rPr lang="en-US" dirty="0"/>
              <a:t>Beaker administration: </a:t>
            </a:r>
            <a:r>
              <a:rPr lang="en-US" dirty="0">
                <a:solidFill>
                  <a:srgbClr val="FF0000"/>
                </a:solidFill>
              </a:rPr>
              <a:t>fixed $95/month including one hour of system administration and $125/hour for every additional hour</a:t>
            </a:r>
          </a:p>
          <a:p>
            <a:pPr lvl="1"/>
            <a:r>
              <a:rPr lang="en-US" dirty="0"/>
              <a:t>No options for firewall or OpenVPN</a:t>
            </a:r>
          </a:p>
          <a:p>
            <a:pPr lvl="1"/>
            <a:r>
              <a:rPr lang="en-US" dirty="0"/>
              <a:t>No options for conference space to use as interop event venue</a:t>
            </a:r>
          </a:p>
          <a:p>
            <a:pPr lvl="1"/>
            <a:r>
              <a:rPr lang="en-US" dirty="0"/>
              <a:t>Cannot be combined with our OFA website service to save money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40"/>
            <a:ext cx="10972800" cy="50090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We have received quotes from five potential hosting sites</a:t>
            </a:r>
          </a:p>
          <a:p>
            <a:r>
              <a:rPr lang="en-US" dirty="0"/>
              <a:t>UNH-IOL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$2,084 monthly recurring charge, 1Gbps internet, two 220V AC power PDU strips per rack (network controlled)</a:t>
            </a:r>
          </a:p>
          <a:p>
            <a:pPr lvl="1"/>
            <a:r>
              <a:rPr lang="en-US" dirty="0"/>
              <a:t>Setup cost: $5,000 one time, </a:t>
            </a:r>
          </a:p>
          <a:p>
            <a:pPr lvl="1"/>
            <a:r>
              <a:rPr lang="en-US" dirty="0"/>
              <a:t>Beaker administration: $14,000/year – about $1,167/month for 40 hours/month, UNH-IOL provided virtual head node, VPN services, and cluster maintenance</a:t>
            </a:r>
          </a:p>
          <a:p>
            <a:pPr lvl="1"/>
            <a:r>
              <a:rPr lang="en-US" dirty="0"/>
              <a:t>We don’t have to buy a head node ($10,000) because they can run Beaker virtually</a:t>
            </a:r>
          </a:p>
          <a:p>
            <a:pPr lvl="1"/>
            <a:r>
              <a:rPr lang="en-US" dirty="0"/>
              <a:t>They can provide conference/interop event venue (they accept HW samples and can promise samples security to the vendors)</a:t>
            </a:r>
          </a:p>
          <a:p>
            <a:r>
              <a:rPr lang="en-US" dirty="0"/>
              <a:t>Opus Interactive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$1,099 monthly recurring charge, 100Mbps internet (burstable to 1Gbps), 2.8kW power, switchable PDUs included</a:t>
            </a:r>
          </a:p>
          <a:p>
            <a:pPr lvl="1"/>
            <a:r>
              <a:rPr lang="en-US" dirty="0"/>
              <a:t>Setup cost: $2,995 equipment one time, $5,125 professional service one time</a:t>
            </a:r>
          </a:p>
          <a:p>
            <a:pPr lvl="1"/>
            <a:r>
              <a:rPr lang="en-US" dirty="0"/>
              <a:t>Virtual firewall $2,388 per year, $199 initial fee</a:t>
            </a:r>
          </a:p>
          <a:p>
            <a:pPr lvl="1"/>
            <a:r>
              <a:rPr lang="en-US" dirty="0"/>
              <a:t>Beaker administration: </a:t>
            </a:r>
            <a:r>
              <a:rPr lang="en-US" dirty="0">
                <a:solidFill>
                  <a:srgbClr val="FF0000"/>
                </a:solidFill>
              </a:rPr>
              <a:t>Ken for $800/month for 10hours/month ($9,600/year), </a:t>
            </a:r>
            <a:r>
              <a:rPr lang="en-US" dirty="0"/>
              <a:t>$1000 setup, $175/hour server repair</a:t>
            </a:r>
          </a:p>
          <a:p>
            <a:pPr lvl="1"/>
            <a:r>
              <a:rPr lang="en-US" dirty="0"/>
              <a:t>They can provide conference/interop event venue (no guarantees about HW security)</a:t>
            </a:r>
          </a:p>
          <a:p>
            <a:r>
              <a:rPr lang="en-US" dirty="0"/>
              <a:t>John Companies, Inc </a:t>
            </a:r>
            <a:r>
              <a:rPr lang="en-US" sz="1600" dirty="0"/>
              <a:t>(12 month term)</a:t>
            </a:r>
          </a:p>
          <a:p>
            <a:pPr lvl="1"/>
            <a:r>
              <a:rPr lang="en-US" dirty="0"/>
              <a:t>$1,595 monthly recurring charge, 100Mbps internet, moderate power budget, no overage charges but will need to upgrade to higher monthly plan to get more than 2.8kW power in rack</a:t>
            </a:r>
          </a:p>
          <a:p>
            <a:pPr lvl="1"/>
            <a:r>
              <a:rPr lang="en-US" dirty="0"/>
              <a:t>Setup cost: $150 per server ($3000 for 20 servers), $75/month for inventory management, $95/hour server repair/maintenance</a:t>
            </a:r>
          </a:p>
          <a:p>
            <a:pPr lvl="1"/>
            <a:r>
              <a:rPr lang="en-US" dirty="0"/>
              <a:t>Beaker administration: </a:t>
            </a:r>
            <a:r>
              <a:rPr lang="en-US" dirty="0">
                <a:solidFill>
                  <a:srgbClr val="FF0000"/>
                </a:solidFill>
              </a:rPr>
              <a:t>Ken for $800/month for 10hours/month ($9,600/year)</a:t>
            </a:r>
          </a:p>
          <a:p>
            <a:pPr lvl="1"/>
            <a:r>
              <a:rPr lang="en-US" dirty="0"/>
              <a:t>No options for firewall or OpenVPN</a:t>
            </a:r>
          </a:p>
          <a:p>
            <a:pPr lvl="1"/>
            <a:r>
              <a:rPr lang="en-US" dirty="0"/>
              <a:t>No options for conference space to use as interop event venue</a:t>
            </a:r>
          </a:p>
          <a:p>
            <a:pPr lvl="1"/>
            <a:r>
              <a:rPr lang="en-US" dirty="0"/>
              <a:t>Cannot be combined with our OFA website service to save money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40"/>
            <a:ext cx="10972800" cy="50090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We have received quotes from five potential hosting sites</a:t>
            </a:r>
          </a:p>
          <a:p>
            <a:r>
              <a:rPr lang="en-US" dirty="0"/>
              <a:t>UNH-IOL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$2,084 monthly recurring charge, 1Gbps internet, two 220V AC power PDU strips per rack (network controlled)</a:t>
            </a:r>
          </a:p>
          <a:p>
            <a:pPr lvl="1"/>
            <a:r>
              <a:rPr lang="en-US" dirty="0"/>
              <a:t>Setup cost: $5,000 one time, </a:t>
            </a:r>
          </a:p>
          <a:p>
            <a:pPr lvl="1"/>
            <a:r>
              <a:rPr lang="en-US" dirty="0"/>
              <a:t>Beaker administration: $14,000/year – about $1,167/month for 40 hours/month, UNH-IOL provided virtual head node, VPN services, and cluster maintenance</a:t>
            </a:r>
          </a:p>
          <a:p>
            <a:pPr lvl="1"/>
            <a:r>
              <a:rPr lang="en-US" dirty="0"/>
              <a:t>We don’t have to buy a head node ($10,000) because they can run Beaker virtually</a:t>
            </a:r>
          </a:p>
          <a:p>
            <a:pPr lvl="1"/>
            <a:r>
              <a:rPr lang="en-US" dirty="0"/>
              <a:t>They can provide conference/interop event venue (they accept HW samples and can promise samples security to the vendors)</a:t>
            </a:r>
          </a:p>
          <a:p>
            <a:r>
              <a:rPr lang="en-US" dirty="0"/>
              <a:t>Opus Interactive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$1,099 </a:t>
            </a:r>
            <a:r>
              <a:rPr lang="en-US" dirty="0"/>
              <a:t>monthly recurring charge, 100Mbps internet (burstable to 1Gbps), 2.8kW power, switchable PDUs included</a:t>
            </a:r>
          </a:p>
          <a:p>
            <a:pPr lvl="1"/>
            <a:r>
              <a:rPr lang="en-US" dirty="0"/>
              <a:t>Setup cost: $2,995 equipment one time</a:t>
            </a:r>
            <a:r>
              <a:rPr lang="en-US" dirty="0">
                <a:solidFill>
                  <a:srgbClr val="FF0000"/>
                </a:solidFill>
              </a:rPr>
              <a:t>, $5,125 professional service one time</a:t>
            </a:r>
          </a:p>
          <a:p>
            <a:pPr lvl="1"/>
            <a:r>
              <a:rPr lang="en-US" dirty="0"/>
              <a:t>Virtual firewall $2,388 per year, $199 initial fee</a:t>
            </a:r>
          </a:p>
          <a:p>
            <a:pPr lvl="1"/>
            <a:r>
              <a:rPr lang="en-US" dirty="0"/>
              <a:t>Beaker administration: Ken for 800/month for 10hours/month ($9,600/year), $1000 setup</a:t>
            </a:r>
            <a:r>
              <a:rPr lang="en-US" dirty="0">
                <a:solidFill>
                  <a:srgbClr val="FF0000"/>
                </a:solidFill>
              </a:rPr>
              <a:t>, $175/hour server repair</a:t>
            </a:r>
          </a:p>
          <a:p>
            <a:pPr lvl="1"/>
            <a:r>
              <a:rPr lang="en-US" dirty="0"/>
              <a:t>They can provide conference/interop event venue (no guarantees about HW security)</a:t>
            </a:r>
          </a:p>
          <a:p>
            <a:r>
              <a:rPr lang="en-US" dirty="0"/>
              <a:t>John Companies, Inc </a:t>
            </a:r>
            <a:r>
              <a:rPr lang="en-US" sz="1600" dirty="0"/>
              <a:t>(12 month term)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$1,595 </a:t>
            </a:r>
            <a:r>
              <a:rPr lang="en-US" dirty="0"/>
              <a:t>monthly recurring charge, 100Mbps internet, moderate power budget, no overage charges but will need to upgrade to higher monthly plan to get more than 2.8kW power in rack</a:t>
            </a:r>
          </a:p>
          <a:p>
            <a:pPr lvl="1"/>
            <a:r>
              <a:rPr lang="en-US" dirty="0"/>
              <a:t>Setup cost: </a:t>
            </a:r>
            <a:r>
              <a:rPr lang="en-US" dirty="0">
                <a:solidFill>
                  <a:srgbClr val="FF0000"/>
                </a:solidFill>
              </a:rPr>
              <a:t>$150 per server ($3000 for 20 servers), $75/month for inventory management, $95/hour server repair/maintenance</a:t>
            </a:r>
          </a:p>
          <a:p>
            <a:pPr lvl="1"/>
            <a:r>
              <a:rPr lang="en-US" dirty="0"/>
              <a:t>Beaker administration: Ken for $800/month for 10hours/month ($9,600/year)</a:t>
            </a:r>
          </a:p>
          <a:p>
            <a:pPr lvl="1"/>
            <a:r>
              <a:rPr lang="en-US" dirty="0"/>
              <a:t>No options for firewall or OpenVPN</a:t>
            </a:r>
          </a:p>
          <a:p>
            <a:pPr lvl="1"/>
            <a:r>
              <a:rPr lang="en-US" dirty="0"/>
              <a:t>No options for conference space to use as interop event venue</a:t>
            </a:r>
          </a:p>
          <a:p>
            <a:pPr lvl="1"/>
            <a:r>
              <a:rPr lang="en-US" dirty="0"/>
              <a:t>Cannot be combined with our OFA website service to save money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40"/>
            <a:ext cx="10972800" cy="5009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have received quotes from five potential hosting sites</a:t>
            </a:r>
          </a:p>
          <a:p>
            <a:r>
              <a:rPr lang="en-US" dirty="0"/>
              <a:t>UNH-IOL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$2,084 monthly recurring charge, 1Gbps internet, two 220V AC power PDU strips per rack (network controlled)</a:t>
            </a:r>
          </a:p>
          <a:p>
            <a:pPr lvl="1"/>
            <a:r>
              <a:rPr lang="en-US" dirty="0"/>
              <a:t>Setup cost: $5,000 one time, </a:t>
            </a:r>
          </a:p>
          <a:p>
            <a:pPr lvl="1"/>
            <a:r>
              <a:rPr lang="en-US" dirty="0"/>
              <a:t>Beaker administration: $14,000/year – about $1,167/month for 40 hours/month, UNH-IOL provided virtual head node, VPN services, and cluster maintenance</a:t>
            </a:r>
          </a:p>
          <a:p>
            <a:pPr lvl="1"/>
            <a:r>
              <a:rPr lang="en-US" dirty="0"/>
              <a:t>We don’t have to buy a head node ($10,000) because they can run Beaker virtually</a:t>
            </a:r>
          </a:p>
          <a:p>
            <a:pPr lvl="1"/>
            <a:r>
              <a:rPr lang="en-US" dirty="0"/>
              <a:t>They can provide conference/interop event venue (they accept HW samples and can promise samples security to the vendors)</a:t>
            </a:r>
          </a:p>
          <a:p>
            <a:r>
              <a:rPr lang="en-US" dirty="0"/>
              <a:t>Opus Interactive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/>
              <a:t>$1,099 monthly recurring charge, 100Mbps internet (burstable to 1Gbps), 2.8kW power, switchable PDUs included</a:t>
            </a:r>
          </a:p>
          <a:p>
            <a:pPr lvl="1"/>
            <a:r>
              <a:rPr lang="en-US" dirty="0"/>
              <a:t>Setup cost: $2,995 equipment one time, $5,125 professional service one time</a:t>
            </a:r>
          </a:p>
          <a:p>
            <a:pPr lvl="1"/>
            <a:r>
              <a:rPr lang="en-US" dirty="0"/>
              <a:t>Virtual firewall $2,388 per year, $199 initial fee</a:t>
            </a:r>
          </a:p>
          <a:p>
            <a:pPr lvl="1"/>
            <a:r>
              <a:rPr lang="en-US" dirty="0"/>
              <a:t>Beaker administration: Ken for $800/month for 10hours/month ($9,600/year), $1000 setup, $175/hour server repair</a:t>
            </a:r>
          </a:p>
          <a:p>
            <a:pPr lvl="1"/>
            <a:r>
              <a:rPr lang="en-US" dirty="0"/>
              <a:t>They can provide conference/interop event venue (no guarantees about HW security)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40"/>
            <a:ext cx="10972800" cy="5009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have received quotes from five potential hosting sites</a:t>
            </a:r>
          </a:p>
          <a:p>
            <a:r>
              <a:rPr lang="en-US" dirty="0"/>
              <a:t>UNH-IOL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$2,084 </a:t>
            </a:r>
            <a:r>
              <a:rPr lang="en-US" dirty="0"/>
              <a:t>monthly recurring charge, 1Gbps internet, two 220V AC power PDU strips per rack (network controlled)</a:t>
            </a:r>
          </a:p>
          <a:p>
            <a:pPr lvl="1"/>
            <a:r>
              <a:rPr lang="en-US" dirty="0"/>
              <a:t>Setup cost: $5,000 one time, </a:t>
            </a:r>
          </a:p>
          <a:p>
            <a:pPr lvl="1"/>
            <a:r>
              <a:rPr lang="en-US" dirty="0"/>
              <a:t>Beaker administration: $14,000/year – about </a:t>
            </a:r>
            <a:r>
              <a:rPr lang="en-US" dirty="0">
                <a:solidFill>
                  <a:srgbClr val="FF0000"/>
                </a:solidFill>
              </a:rPr>
              <a:t>$1,167/month for 40 hours/month</a:t>
            </a:r>
            <a:r>
              <a:rPr lang="en-US" dirty="0"/>
              <a:t>, UNH-IOL provided virtual head node, VPN services, and cluster maintenance</a:t>
            </a:r>
          </a:p>
          <a:p>
            <a:pPr lvl="1"/>
            <a:r>
              <a:rPr lang="en-US" dirty="0"/>
              <a:t>We don’t have to buy a head node ($10,000) because they can run Beaker virtually</a:t>
            </a:r>
          </a:p>
          <a:p>
            <a:pPr lvl="1"/>
            <a:r>
              <a:rPr lang="en-US" dirty="0"/>
              <a:t>They can provide conference/interop event venue (they accept HW samples and can promise samples security to the vendors)</a:t>
            </a:r>
          </a:p>
          <a:p>
            <a:r>
              <a:rPr lang="en-US" dirty="0"/>
              <a:t>Opus Interactive </a:t>
            </a:r>
            <a:r>
              <a:rPr lang="en-US" sz="1600" dirty="0"/>
              <a:t>(36 month term)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$1,099 </a:t>
            </a:r>
            <a:r>
              <a:rPr lang="en-US" dirty="0"/>
              <a:t>monthly recurring charge, 100Mbps internet (burstable to 1Gbps), 2.8kW power, switchable PDUs included</a:t>
            </a:r>
          </a:p>
          <a:p>
            <a:pPr lvl="1"/>
            <a:r>
              <a:rPr lang="en-US" dirty="0"/>
              <a:t>Setup cost: $2,995 equipment one time, $5,125 professional service one time</a:t>
            </a:r>
          </a:p>
          <a:p>
            <a:pPr lvl="1"/>
            <a:r>
              <a:rPr lang="en-US" dirty="0"/>
              <a:t>Virtual firewall $2,388 per year, $199 initial fee</a:t>
            </a:r>
          </a:p>
          <a:p>
            <a:pPr lvl="1"/>
            <a:r>
              <a:rPr lang="en-US" dirty="0"/>
              <a:t>Beaker administration: Ken for </a:t>
            </a:r>
            <a:r>
              <a:rPr lang="en-US" dirty="0">
                <a:solidFill>
                  <a:srgbClr val="FF0000"/>
                </a:solidFill>
              </a:rPr>
              <a:t>$800/month for 10hours/month </a:t>
            </a:r>
            <a:r>
              <a:rPr lang="en-US" dirty="0"/>
              <a:t>($9,600/year), $1000 setup, $175/hour server repair</a:t>
            </a:r>
          </a:p>
          <a:p>
            <a:pPr lvl="1"/>
            <a:r>
              <a:rPr lang="en-US" dirty="0"/>
              <a:t>They can provide conference/interop event venue (no guarantees about HW security)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45D273D764E46A4D952B79692B23D" ma:contentTypeVersion="9" ma:contentTypeDescription="Create a new document." ma:contentTypeScope="" ma:versionID="e7d97e95fb058e269fe1add89c308c4e">
  <xsd:schema xmlns:xsd="http://www.w3.org/2001/XMLSchema" xmlns:xs="http://www.w3.org/2001/XMLSchema" xmlns:p="http://schemas.microsoft.com/office/2006/metadata/properties" xmlns:ns3="825f75df-2abe-4008-962f-f3e9f3d20557" targetNamespace="http://schemas.microsoft.com/office/2006/metadata/properties" ma:root="true" ma:fieldsID="11d3ebd78a09e453c839702d7af7b375" ns3:_="">
    <xsd:import namespace="825f75df-2abe-4008-962f-f3e9f3d20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f75df-2abe-4008-962f-f3e9f3d2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349D8B-31EC-46CE-97E3-C746956EA74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25f75df-2abe-4008-962f-f3e9f3d2055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5BBAC5-30A4-491F-ADDE-1F29E77D94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f75df-2abe-4008-962f-f3e9f3d20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21611</TotalTime>
  <Words>2682</Words>
  <Application>Microsoft Office PowerPoint</Application>
  <PresentationFormat>Widescreen</PresentationFormat>
  <Paragraphs>198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Wingdings</vt:lpstr>
      <vt:lpstr>Office Theme</vt:lpstr>
      <vt:lpstr>Siting Options</vt:lpstr>
      <vt:lpstr>Siting Options</vt:lpstr>
      <vt:lpstr>Siting Options</vt:lpstr>
      <vt:lpstr>Siting Options</vt:lpstr>
      <vt:lpstr>Siting Options</vt:lpstr>
      <vt:lpstr>Siting Options</vt:lpstr>
      <vt:lpstr>Siting Options</vt:lpstr>
      <vt:lpstr>Siting Options</vt:lpstr>
      <vt:lpstr>Siting Options</vt:lpstr>
      <vt:lpstr>Siting Options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CTPClassification=CTP_NT</cp:keywords>
  <cp:lastModifiedBy>Doug Ledford</cp:lastModifiedBy>
  <cp:revision>277</cp:revision>
  <cp:lastPrinted>2020-06-03T19:35:00Z</cp:lastPrinted>
  <dcterms:created xsi:type="dcterms:W3CDTF">2016-02-08T22:33:42Z</dcterms:created>
  <dcterms:modified xsi:type="dcterms:W3CDTF">2020-07-13T20:03:27Z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0x0101007F345D273D764E46A4D952B79692B23D</vt:lpwstr>
  </property>
  <property fmtid="{D5CDD505-2E9C-101B-9397-08002B2CF9AE}" pid="3" name="TitusGUID">
    <vt:lpwstr>6c703941-9298-433d-830a-a58d40e3e8b1</vt:lpwstr>
  </property>
  <property fmtid="{D5CDD505-2E9C-101B-9397-08002B2CF9AE}" pid="4" name="CTP_TimeStamp">
    <vt:lpwstr>2020-06-17 22:45:07Z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