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8D"/>
    <a:srgbClr val="9A9C9F"/>
    <a:srgbClr val="9A9CCA"/>
    <a:srgbClr val="399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090642-EAD9-49E9-A90A-7019BA1F4A5A}" v="3" dt="2020-07-16T22:05:19.9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35"/>
    <p:restoredTop sz="93779"/>
  </p:normalViewPr>
  <p:slideViewPr>
    <p:cSldViewPr snapToGrid="0" showGuides="1">
      <p:cViewPr varScale="1">
        <p:scale>
          <a:sx n="86" d="100"/>
          <a:sy n="86" d="100"/>
        </p:scale>
        <p:origin x="114" y="90"/>
      </p:cViewPr>
      <p:guideLst>
        <p:guide orient="horz"/>
        <p:guide pos="384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94B0E-72E8-4780-A3F2-08ABEEA90465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33CE3-6305-455E-B421-A7531C5AA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247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07500-6294-4FFB-9ADA-6A9D6A4F25B9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F64EA-60FF-47B8-A57A-06D6B92AF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240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Fabrics deck 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073494"/>
            <a:ext cx="12192000" cy="1042935"/>
          </a:xfrm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4109"/>
            <a:ext cx="12192000" cy="554937"/>
          </a:xfr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585685"/>
            <a:ext cx="12192000" cy="448832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b="1" i="0" kern="1200" dirty="0" smtClean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1"/>
            <a:ext cx="12192000" cy="266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" y="2571917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690534" y="2820733"/>
            <a:ext cx="485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latin typeface="Arial Narrow"/>
                <a:cs typeface="Arial Narrow"/>
              </a:rPr>
              <a:t>15</a:t>
            </a:r>
            <a:r>
              <a:rPr lang="en-US" sz="1800" baseline="30000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lang="en-US" sz="1800" dirty="0">
                <a:solidFill>
                  <a:srgbClr val="FFFFFF"/>
                </a:solidFill>
                <a:latin typeface="Arial Narrow"/>
                <a:cs typeface="Arial Narrow"/>
              </a:rPr>
              <a:t> ANNUAL WORKSHOP 2019  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536955"/>
            <a:ext cx="1905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1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9594" y="1227263"/>
            <a:ext cx="9790599" cy="498375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000000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739" y="1269952"/>
            <a:ext cx="11151661" cy="427941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30739" y="5720114"/>
            <a:ext cx="11151661" cy="587470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720114"/>
            <a:ext cx="10860200" cy="5874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5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7930433" y="6401351"/>
            <a:ext cx="4114800" cy="365125"/>
          </a:xfrm>
        </p:spPr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</p:spTree>
    <p:extLst>
      <p:ext uri="{BB962C8B-B14F-4D97-AF65-F5344CB8AC3E}">
        <p14:creationId xmlns:p14="http://schemas.microsoft.com/office/powerpoint/2010/main" val="8585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0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328" y="1312639"/>
            <a:ext cx="8352071" cy="4813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29656" y="1312639"/>
            <a:ext cx="2848417" cy="4813525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739" y="1387341"/>
            <a:ext cx="2461683" cy="464198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0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12638"/>
            <a:ext cx="5822596" cy="3905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30739" y="5303912"/>
            <a:ext cx="11151661" cy="1003673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421302"/>
            <a:ext cx="10860200" cy="78944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6432197" y="1312639"/>
            <a:ext cx="5150204" cy="39058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2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Fabrics deck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63622"/>
            <a:ext cx="10363200" cy="2805830"/>
          </a:xfrm>
        </p:spPr>
        <p:txBody>
          <a:bodyPr anchor="ctr" anchorCtr="1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" y="2016981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" y="4845022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12" y="427151"/>
            <a:ext cx="1623376" cy="14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7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0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7957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79570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200" b="1" i="0" kern="120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28234"/>
            <a:ext cx="5384800" cy="3929425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28234"/>
            <a:ext cx="5384800" cy="3929425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7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12639"/>
            <a:ext cx="10972800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1089025" marR="0" lvl="4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  <a:p>
            <a:pPr lvl="3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7930433" y="6401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err="1">
                <a:latin typeface="Arial Narrow"/>
                <a:cs typeface="Arial Narrow"/>
              </a:rPr>
              <a:t>OpenFabrics</a:t>
            </a:r>
            <a:r>
              <a:rPr lang="en-US" dirty="0">
                <a:latin typeface="Arial Narrow"/>
                <a:cs typeface="Arial Narrow"/>
              </a:rPr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0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0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7" r:id="rId10"/>
    <p:sldLayoutId id="2147483663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100" b="1" i="0" kern="1200" cap="all">
          <a:solidFill>
            <a:srgbClr val="399ACA"/>
          </a:solidFill>
          <a:latin typeface="Arial Narrow"/>
          <a:ea typeface="+mj-ea"/>
          <a:cs typeface="Arial Narrow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SzPct val="110000"/>
        <a:buFont typeface="Wingdings" charset="2"/>
        <a:buChar char="§"/>
        <a:defRPr sz="20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395288" indent="-171450" algn="l" defTabSz="457200" rtl="0" eaLnBrk="1" latinLnBrk="0" hangingPunct="1">
        <a:spcBef>
          <a:spcPct val="20000"/>
        </a:spcBef>
        <a:buClr>
          <a:srgbClr val="399ACA"/>
        </a:buClr>
        <a:buSzPct val="120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630238" indent="-1714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800100" marR="0" indent="-169863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588D"/>
        </a:buClr>
        <a:buSzTx/>
        <a:buFont typeface="Arial"/>
        <a:buChar char="•"/>
        <a:tabLst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1089025" indent="-23495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ownloads.openfabrics.org/WorkGroups/fsdpwg/FSDP%20Acceptable%20Use%20Policy%20v1.0.docx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to approve the </a:t>
            </a:r>
            <a:r>
              <a:rPr lang="en-US" dirty="0" err="1"/>
              <a:t>fsdp</a:t>
            </a:r>
            <a:r>
              <a:rPr lang="en-US" dirty="0"/>
              <a:t> acceptable use policy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Proposal: Approve the </a:t>
            </a:r>
            <a:r>
              <a:rPr lang="en-US" dirty="0">
                <a:hlinkClick r:id="rId2"/>
              </a:rPr>
              <a:t>FSDP Acceptable Use Policy v1.0</a:t>
            </a:r>
            <a:r>
              <a:rPr lang="en-US" dirty="0"/>
              <a:t> (the use policy is too large to include in these slides, but is included by versioned reference and is downloadable from the OFA website at the link above)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Put forth by Red Hat (IBM) – July 16,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1E073DCE-8E35-4955-95E7-DEA6A4DD253B}"/>
              </a:ext>
            </a:extLst>
          </p:cNvPr>
          <p:cNvSpPr txBox="1"/>
          <p:nvPr/>
        </p:nvSpPr>
        <p:spPr>
          <a:xfrm>
            <a:off x="3270835" y="2967335"/>
            <a:ext cx="5650329" cy="9233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Results of vote held on 7/16/2020:</a:t>
            </a:r>
          </a:p>
          <a:p>
            <a:r>
              <a:rPr lang="en-US" dirty="0"/>
              <a:t>With a quorum of directors present,</a:t>
            </a:r>
          </a:p>
          <a:p>
            <a:r>
              <a:rPr lang="en-US" dirty="0"/>
              <a:t>unanimous approval was given from the present directors.</a:t>
            </a:r>
          </a:p>
        </p:txBody>
      </p:sp>
    </p:spTree>
    <p:extLst>
      <p:ext uri="{BB962C8B-B14F-4D97-AF65-F5344CB8AC3E}">
        <p14:creationId xmlns:p14="http://schemas.microsoft.com/office/powerpoint/2010/main" val="3114840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Wingdings</vt:lpstr>
      <vt:lpstr>Office Theme</vt:lpstr>
      <vt:lpstr>Proposal to approve the fsdp acceptable use policy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2020-05-18T20:16:56Z</dcterms:created>
  <dcterms:modified xsi:type="dcterms:W3CDTF">2020-07-16T22:05:22Z</dcterms:modified>
</cp:coreProperties>
</file>