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68" d="100"/>
          <a:sy n="68" d="100"/>
        </p:scale>
        <p:origin x="451" y="62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pursue </a:t>
            </a:r>
            <a:r>
              <a:rPr lang="en-US" dirty="0" err="1"/>
              <a:t>fsdp</a:t>
            </a:r>
            <a:r>
              <a:rPr lang="en-US" dirty="0"/>
              <a:t> negotiations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 The Board provides preliminary approval for the FSDP project as outlined in the slide deck at https://downloads.openfabrics.org/WorkGroups/fsdpwg/. Pursuant to that, the Board authorizes the leadership team to:</a:t>
            </a:r>
          </a:p>
          <a:p>
            <a:endParaRPr lang="en-US" dirty="0"/>
          </a:p>
          <a:p>
            <a:r>
              <a:rPr lang="en-US" dirty="0"/>
              <a:t>Pursue contract negotiations with preferred vendors with the intent to narrow the field to a recommended vendor(s) for hosting of the FSDP and maintenance of the cluster, which will then be presented to the Board for approval</a:t>
            </a:r>
          </a:p>
          <a:p>
            <a:r>
              <a:rPr lang="en-US" dirty="0"/>
              <a:t>Engage target companies to solicit commitments to participate in the FSDP and provide hardware for the program</a:t>
            </a:r>
          </a:p>
          <a:p>
            <a:r>
              <a:rPr lang="en-US" dirty="0"/>
              <a:t>Does not imply that the Board is approving the FSDP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May 21,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73DCE-8E35-4955-95E7-DEA6A4DD253B}"/>
              </a:ext>
            </a:extLst>
          </p:cNvPr>
          <p:cNvSpPr txBox="1"/>
          <p:nvPr/>
        </p:nvSpPr>
        <p:spPr>
          <a:xfrm>
            <a:off x="5971823" y="5063428"/>
            <a:ext cx="5724709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 of vote held on 5/21/2020:</a:t>
            </a:r>
          </a:p>
          <a:p>
            <a:r>
              <a:rPr lang="en-US" dirty="0"/>
              <a:t>With a quorum of directors present,</a:t>
            </a:r>
          </a:p>
          <a:p>
            <a:r>
              <a:rPr lang="en-US" dirty="0"/>
              <a:t>unanimous approval was given from the present directors.</a:t>
            </a:r>
          </a:p>
          <a:p>
            <a:r>
              <a:rPr lang="en-US" dirty="0"/>
              <a:t>LLNL offered to send its vote via email.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29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9" ma:contentTypeDescription="Create a new document." ma:contentTypeScope="" ma:versionID="e7d97e95fb058e269fe1add89c308c4e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11d3ebd78a09e453c839702d7af7b375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BE642C-EE3D-4CA2-8614-752FD182B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52B9AA-5754-4FFB-A7AB-4D26560BA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BB254-2C65-45F7-9D1C-6B62460306A7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825f75df-2abe-4008-962f-f3e9f3d205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Office Theme</vt:lpstr>
      <vt:lpstr>Proposal to pursue fsdp negotiations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2020-05-21T18:07:41Z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</Properties>
</file>