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317" r:id="rId5"/>
    <p:sldId id="318" r:id="rId6"/>
    <p:sldId id="283" r:id="rId7"/>
    <p:sldId id="293" r:id="rId8"/>
    <p:sldId id="289" r:id="rId9"/>
    <p:sldId id="316" r:id="rId10"/>
    <p:sldId id="269" r:id="rId11"/>
    <p:sldId id="311" r:id="rId12"/>
    <p:sldId id="310" r:id="rId13"/>
    <p:sldId id="312" r:id="rId14"/>
    <p:sldId id="313" r:id="rId15"/>
    <p:sldId id="301" r:id="rId16"/>
    <p:sldId id="296" r:id="rId17"/>
    <p:sldId id="295" r:id="rId18"/>
    <p:sldId id="305" r:id="rId19"/>
    <p:sldId id="287" r:id="rId20"/>
    <p:sldId id="277" r:id="rId21"/>
    <p:sldId id="303" r:id="rId22"/>
    <p:sldId id="278" r:id="rId23"/>
    <p:sldId id="292" r:id="rId24"/>
    <p:sldId id="282" r:id="rId25"/>
    <p:sldId id="300" r:id="rId26"/>
    <p:sldId id="321" r:id="rId27"/>
    <p:sldId id="323" r:id="rId28"/>
    <p:sldId id="325" r:id="rId29"/>
    <p:sldId id="326" r:id="rId30"/>
    <p:sldId id="319" r:id="rId31"/>
    <p:sldId id="322" r:id="rId32"/>
    <p:sldId id="320" r:id="rId33"/>
    <p:sldId id="324" r:id="rId34"/>
    <p:sldId id="309" r:id="rId35"/>
    <p:sldId id="299" r:id="rId36"/>
    <p:sldId id="280" r:id="rId37"/>
    <p:sldId id="308" r:id="rId38"/>
    <p:sldId id="307" r:id="rId39"/>
    <p:sldId id="270" r:id="rId40"/>
    <p:sldId id="288" r:id="rId41"/>
    <p:sldId id="275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289"/>
            <p14:sldId id="316"/>
          </p14:sldIdLst>
        </p14:section>
        <p14:section name="Background" id="{C60B8A2F-E908-450E-B711-11A91E8A55C1}">
          <p14:sldIdLst>
            <p14:sldId id="269"/>
            <p14:sldId id="311"/>
            <p14:sldId id="310"/>
            <p14:sldId id="312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  <p14:sldId id="287"/>
          </p14:sldIdLst>
        </p14:section>
        <p14:section name="Scope, Stakeholders, Target Audience" id="{E5607809-58B2-45EB-9A96-B8B086BC2BF6}">
          <p14:sldIdLst>
            <p14:sldId id="277"/>
            <p14:sldId id="303"/>
            <p14:sldId id="278"/>
            <p14:sldId id="292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Infrastructure" id="{7380251D-C8BA-4B7E-909C-F5BB02959176}">
          <p14:sldIdLst>
            <p14:sldId id="321"/>
            <p14:sldId id="323"/>
            <p14:sldId id="325"/>
          </p14:sldIdLst>
        </p14:section>
        <p14:section name="Program Administration" id="{CC20D6CC-B06D-4415-A733-2FCF1DEC9E63}">
          <p14:sldIdLst>
            <p14:sldId id="326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2"/>
            <p14:sldId id="320"/>
          </p14:sldIdLst>
        </p14:section>
        <p14:section name="Membership" id="{F88F5E36-203D-46DB-AA33-F344DAD8F09F}">
          <p14:sldIdLst>
            <p14:sldId id="324"/>
          </p14:sldIdLst>
        </p14:section>
        <p14:section name="Bonepile" id="{E74D90D0-0C44-4B3C-B557-11EA916C5238}">
          <p14:sldIdLst>
            <p14:sldId id="309"/>
            <p14:sldId id="299"/>
            <p14:sldId id="280"/>
            <p14:sldId id="308"/>
          </p14:sldIdLst>
        </p14:section>
        <p14:section name="Test Fixture Infrastructure" id="{A8210DFB-4FF1-4B8C-A541-CEB80EFBAA19}">
          <p14:sldIdLst>
            <p14:sldId id="307"/>
            <p14:sldId id="270"/>
            <p14:sldId id="288"/>
            <p14:sldId id="27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95E9A-2AFC-4ACB-B691-D32DCB706978}" v="23" dt="2020-02-11T06:30:51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3779"/>
  </p:normalViewPr>
  <p:slideViewPr>
    <p:cSldViewPr snapToGrid="0" showGuides="1">
      <p:cViewPr varScale="1">
        <p:scale>
          <a:sx n="59" d="100"/>
          <a:sy n="59" d="100"/>
        </p:scale>
        <p:origin x="76" y="16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run" userId="9cbb0d00-5a2c-444b-a2c0-e828cf14aaa4" providerId="ADAL" clId="{CBA95E9A-2AFC-4ACB-B691-D32DCB706978}"/>
    <pc:docChg chg="custSel addSld delSld modSld sldOrd delSection modSection">
      <pc:chgData name="Paul Grun" userId="9cbb0d00-5a2c-444b-a2c0-e828cf14aaa4" providerId="ADAL" clId="{CBA95E9A-2AFC-4ACB-B691-D32DCB706978}" dt="2020-02-11T07:10:31.139" v="2789" actId="20577"/>
      <pc:docMkLst>
        <pc:docMk/>
      </pc:docMkLst>
      <pc:sldChg chg="del">
        <pc:chgData name="Paul Grun" userId="9cbb0d00-5a2c-444b-a2c0-e828cf14aaa4" providerId="ADAL" clId="{CBA95E9A-2AFC-4ACB-B691-D32DCB706978}" dt="2020-02-10T21:52:49.540" v="977" actId="2696"/>
        <pc:sldMkLst>
          <pc:docMk/>
          <pc:sldMk cId="459203958" sldId="269"/>
        </pc:sldMkLst>
      </pc:sldChg>
      <pc:sldChg chg="modSp ord">
        <pc:chgData name="Paul Grun" userId="9cbb0d00-5a2c-444b-a2c0-e828cf14aaa4" providerId="ADAL" clId="{CBA95E9A-2AFC-4ACB-B691-D32DCB706978}" dt="2020-02-11T06:29:45.035" v="2716" actId="6549"/>
        <pc:sldMkLst>
          <pc:docMk/>
          <pc:sldMk cId="2472646097" sldId="269"/>
        </pc:sldMkLst>
        <pc:spChg chg="mod">
          <ac:chgData name="Paul Grun" userId="9cbb0d00-5a2c-444b-a2c0-e828cf14aaa4" providerId="ADAL" clId="{CBA95E9A-2AFC-4ACB-B691-D32DCB706978}" dt="2020-02-11T06:29:45.035" v="2716" actId="6549"/>
          <ac:spMkLst>
            <pc:docMk/>
            <pc:sldMk cId="2472646097" sldId="269"/>
            <ac:spMk id="3" creationId="{00000000-0000-0000-0000-000000000000}"/>
          </ac:spMkLst>
        </pc:spChg>
      </pc:sldChg>
      <pc:sldChg chg="modSp">
        <pc:chgData name="Paul Grun" userId="9cbb0d00-5a2c-444b-a2c0-e828cf14aaa4" providerId="ADAL" clId="{CBA95E9A-2AFC-4ACB-B691-D32DCB706978}" dt="2020-02-11T07:10:31.139" v="2789" actId="20577"/>
        <pc:sldMkLst>
          <pc:docMk/>
          <pc:sldMk cId="4133647139" sldId="277"/>
        </pc:sldMkLst>
        <pc:spChg chg="mod">
          <ac:chgData name="Paul Grun" userId="9cbb0d00-5a2c-444b-a2c0-e828cf14aaa4" providerId="ADAL" clId="{CBA95E9A-2AFC-4ACB-B691-D32DCB706978}" dt="2020-02-11T07:10:31.139" v="2789" actId="20577"/>
          <ac:spMkLst>
            <pc:docMk/>
            <pc:sldMk cId="4133647139" sldId="277"/>
            <ac:spMk id="8" creationId="{5F5B85B8-00DE-439D-950A-A09B30B6A39C}"/>
          </ac:spMkLst>
        </pc:spChg>
        <pc:spChg chg="mod">
          <ac:chgData name="Paul Grun" userId="9cbb0d00-5a2c-444b-a2c0-e828cf14aaa4" providerId="ADAL" clId="{CBA95E9A-2AFC-4ACB-B691-D32DCB706978}" dt="2020-02-10T21:49:15.890" v="874" actId="20577"/>
          <ac:spMkLst>
            <pc:docMk/>
            <pc:sldMk cId="4133647139" sldId="277"/>
            <ac:spMk id="9" creationId="{E9E2B65A-891C-416A-924B-CA7F7EFF40F6}"/>
          </ac:spMkLst>
        </pc:spChg>
      </pc:sldChg>
      <pc:sldChg chg="del">
        <pc:chgData name="Paul Grun" userId="9cbb0d00-5a2c-444b-a2c0-e828cf14aaa4" providerId="ADAL" clId="{CBA95E9A-2AFC-4ACB-B691-D32DCB706978}" dt="2020-02-10T21:49:35.792" v="876" actId="2696"/>
        <pc:sldMkLst>
          <pc:docMk/>
          <pc:sldMk cId="623371209" sldId="279"/>
        </pc:sldMkLst>
      </pc:sldChg>
      <pc:sldChg chg="del">
        <pc:chgData name="Paul Grun" userId="9cbb0d00-5a2c-444b-a2c0-e828cf14aaa4" providerId="ADAL" clId="{CBA95E9A-2AFC-4ACB-B691-D32DCB706978}" dt="2020-02-10T21:52:49.539" v="976" actId="2696"/>
        <pc:sldMkLst>
          <pc:docMk/>
          <pc:sldMk cId="3824180395" sldId="280"/>
        </pc:sldMkLst>
      </pc:sldChg>
      <pc:sldChg chg="del">
        <pc:chgData name="Paul Grun" userId="9cbb0d00-5a2c-444b-a2c0-e828cf14aaa4" providerId="ADAL" clId="{CBA95E9A-2AFC-4ACB-B691-D32DCB706978}" dt="2020-02-11T06:07:48.900" v="1146" actId="2696"/>
        <pc:sldMkLst>
          <pc:docMk/>
          <pc:sldMk cId="3935774962" sldId="280"/>
        </pc:sldMkLst>
      </pc:sldChg>
      <pc:sldChg chg="modSp ord">
        <pc:chgData name="Paul Grun" userId="9cbb0d00-5a2c-444b-a2c0-e828cf14aaa4" providerId="ADAL" clId="{CBA95E9A-2AFC-4ACB-B691-D32DCB706978}" dt="2020-02-11T06:30:35.496" v="2719"/>
        <pc:sldMkLst>
          <pc:docMk/>
          <pc:sldMk cId="998716275" sldId="283"/>
        </pc:sldMkLst>
        <pc:spChg chg="mod">
          <ac:chgData name="Paul Grun" userId="9cbb0d00-5a2c-444b-a2c0-e828cf14aaa4" providerId="ADAL" clId="{CBA95E9A-2AFC-4ACB-B691-D32DCB706978}" dt="2020-02-10T21:53:25.039" v="981" actId="313"/>
          <ac:spMkLst>
            <pc:docMk/>
            <pc:sldMk cId="998716275" sldId="283"/>
            <ac:spMk id="2" creationId="{541EEE42-4931-4F9A-95B5-89F2A3C4FAA4}"/>
          </ac:spMkLst>
        </pc:spChg>
      </pc:sldChg>
      <pc:sldChg chg="modSp ord">
        <pc:chgData name="Paul Grun" userId="9cbb0d00-5a2c-444b-a2c0-e828cf14aaa4" providerId="ADAL" clId="{CBA95E9A-2AFC-4ACB-B691-D32DCB706978}" dt="2020-02-11T06:30:35.496" v="2719"/>
        <pc:sldMkLst>
          <pc:docMk/>
          <pc:sldMk cId="1274183876" sldId="289"/>
        </pc:sldMkLst>
        <pc:spChg chg="mod">
          <ac:chgData name="Paul Grun" userId="9cbb0d00-5a2c-444b-a2c0-e828cf14aaa4" providerId="ADAL" clId="{CBA95E9A-2AFC-4ACB-B691-D32DCB706978}" dt="2020-02-10T21:54:53.081" v="1081" actId="1037"/>
          <ac:spMkLst>
            <pc:docMk/>
            <pc:sldMk cId="1274183876" sldId="289"/>
            <ac:spMk id="6" creationId="{7B7B4A36-63CC-4E4E-9492-E24ED990C3D9}"/>
          </ac:spMkLst>
        </pc:spChg>
        <pc:spChg chg="mod">
          <ac:chgData name="Paul Grun" userId="9cbb0d00-5a2c-444b-a2c0-e828cf14aaa4" providerId="ADAL" clId="{CBA95E9A-2AFC-4ACB-B691-D32DCB706978}" dt="2020-02-10T21:54:53.081" v="1081" actId="1037"/>
          <ac:spMkLst>
            <pc:docMk/>
            <pc:sldMk cId="1274183876" sldId="289"/>
            <ac:spMk id="7" creationId="{91895235-0FC6-44CD-8ECD-39A31CDAEEC3}"/>
          </ac:spMkLst>
        </pc:spChg>
        <pc:spChg chg="mod">
          <ac:chgData name="Paul Grun" userId="9cbb0d00-5a2c-444b-a2c0-e828cf14aaa4" providerId="ADAL" clId="{CBA95E9A-2AFC-4ACB-B691-D32DCB706978}" dt="2020-02-10T21:54:53.081" v="1081" actId="1037"/>
          <ac:spMkLst>
            <pc:docMk/>
            <pc:sldMk cId="1274183876" sldId="289"/>
            <ac:spMk id="8" creationId="{E766BDC6-DB16-43CB-A73E-5C4643089611}"/>
          </ac:spMkLst>
        </pc:spChg>
        <pc:spChg chg="mod">
          <ac:chgData name="Paul Grun" userId="9cbb0d00-5a2c-444b-a2c0-e828cf14aaa4" providerId="ADAL" clId="{CBA95E9A-2AFC-4ACB-B691-D32DCB706978}" dt="2020-02-10T21:54:53.081" v="1081" actId="1037"/>
          <ac:spMkLst>
            <pc:docMk/>
            <pc:sldMk cId="1274183876" sldId="289"/>
            <ac:spMk id="9" creationId="{7BAFCD75-12E6-4C45-B232-6CCE19FB7411}"/>
          </ac:spMkLst>
        </pc:spChg>
        <pc:spChg chg="mod">
          <ac:chgData name="Paul Grun" userId="9cbb0d00-5a2c-444b-a2c0-e828cf14aaa4" providerId="ADAL" clId="{CBA95E9A-2AFC-4ACB-B691-D32DCB706978}" dt="2020-02-10T21:54:53.081" v="1081" actId="1037"/>
          <ac:spMkLst>
            <pc:docMk/>
            <pc:sldMk cId="1274183876" sldId="289"/>
            <ac:spMk id="10" creationId="{2A393BD6-6C8E-41E0-9FC6-11CDE51A1998}"/>
          </ac:spMkLst>
        </pc:spChg>
        <pc:spChg chg="mod">
          <ac:chgData name="Paul Grun" userId="9cbb0d00-5a2c-444b-a2c0-e828cf14aaa4" providerId="ADAL" clId="{CBA95E9A-2AFC-4ACB-B691-D32DCB706978}" dt="2020-02-10T21:54:53.081" v="1081" actId="1037"/>
          <ac:spMkLst>
            <pc:docMk/>
            <pc:sldMk cId="1274183876" sldId="289"/>
            <ac:spMk id="11" creationId="{6EB981F7-3620-4838-992C-DEB86DD35178}"/>
          </ac:spMkLst>
        </pc:spChg>
      </pc:sldChg>
      <pc:sldChg chg="ord">
        <pc:chgData name="Paul Grun" userId="9cbb0d00-5a2c-444b-a2c0-e828cf14aaa4" providerId="ADAL" clId="{CBA95E9A-2AFC-4ACB-B691-D32DCB706978}" dt="2020-02-11T06:30:35.496" v="2719"/>
        <pc:sldMkLst>
          <pc:docMk/>
          <pc:sldMk cId="2745865359" sldId="293"/>
        </pc:sldMkLst>
      </pc:sldChg>
      <pc:sldChg chg="modSp">
        <pc:chgData name="Paul Grun" userId="9cbb0d00-5a2c-444b-a2c0-e828cf14aaa4" providerId="ADAL" clId="{CBA95E9A-2AFC-4ACB-B691-D32DCB706978}" dt="2020-02-11T06:32:29.041" v="2783" actId="20577"/>
        <pc:sldMkLst>
          <pc:docMk/>
          <pc:sldMk cId="4267259071" sldId="301"/>
        </pc:sldMkLst>
        <pc:spChg chg="mod">
          <ac:chgData name="Paul Grun" userId="9cbb0d00-5a2c-444b-a2c0-e828cf14aaa4" providerId="ADAL" clId="{CBA95E9A-2AFC-4ACB-B691-D32DCB706978}" dt="2020-02-11T06:31:23.852" v="2742" actId="20577"/>
          <ac:spMkLst>
            <pc:docMk/>
            <pc:sldMk cId="4267259071" sldId="301"/>
            <ac:spMk id="2" creationId="{F3545CA5-EED3-46A0-A3DE-D7492DD6D438}"/>
          </ac:spMkLst>
        </pc:spChg>
        <pc:spChg chg="mod">
          <ac:chgData name="Paul Grun" userId="9cbb0d00-5a2c-444b-a2c0-e828cf14aaa4" providerId="ADAL" clId="{CBA95E9A-2AFC-4ACB-B691-D32DCB706978}" dt="2020-02-11T06:32:29.041" v="2783" actId="20577"/>
          <ac:spMkLst>
            <pc:docMk/>
            <pc:sldMk cId="4267259071" sldId="301"/>
            <ac:spMk id="5" creationId="{3A060378-E068-4624-AEA1-EFF67593CB31}"/>
          </ac:spMkLst>
        </pc:spChg>
      </pc:sldChg>
      <pc:sldChg chg="del">
        <pc:chgData name="Paul Grun" userId="9cbb0d00-5a2c-444b-a2c0-e828cf14aaa4" providerId="ADAL" clId="{CBA95E9A-2AFC-4ACB-B691-D32DCB706978}" dt="2020-02-10T21:49:35.804" v="877" actId="2696"/>
        <pc:sldMkLst>
          <pc:docMk/>
          <pc:sldMk cId="2690592748" sldId="306"/>
        </pc:sldMkLst>
      </pc:sldChg>
      <pc:sldChg chg="modSp">
        <pc:chgData name="Paul Grun" userId="9cbb0d00-5a2c-444b-a2c0-e828cf14aaa4" providerId="ADAL" clId="{CBA95E9A-2AFC-4ACB-B691-D32DCB706978}" dt="2020-02-10T21:51:04.787" v="974" actId="20577"/>
        <pc:sldMkLst>
          <pc:docMk/>
          <pc:sldMk cId="2550185265" sldId="309"/>
        </pc:sldMkLst>
        <pc:spChg chg="mod">
          <ac:chgData name="Paul Grun" userId="9cbb0d00-5a2c-444b-a2c0-e828cf14aaa4" providerId="ADAL" clId="{CBA95E9A-2AFC-4ACB-B691-D32DCB706978}" dt="2020-02-10T21:51:04.787" v="974" actId="20577"/>
          <ac:spMkLst>
            <pc:docMk/>
            <pc:sldMk cId="2550185265" sldId="309"/>
            <ac:spMk id="6" creationId="{91DE0AA0-5126-43B1-9E09-BBB2E5F0DB94}"/>
          </ac:spMkLst>
        </pc:spChg>
      </pc:sldChg>
      <pc:sldChg chg="addSp delSp modSp">
        <pc:chgData name="Paul Grun" userId="9cbb0d00-5a2c-444b-a2c0-e828cf14aaa4" providerId="ADAL" clId="{CBA95E9A-2AFC-4ACB-B691-D32DCB706978}" dt="2020-02-11T06:16:38.115" v="1756" actId="20577"/>
        <pc:sldMkLst>
          <pc:docMk/>
          <pc:sldMk cId="216804882" sldId="310"/>
        </pc:sldMkLst>
        <pc:spChg chg="mod">
          <ac:chgData name="Paul Grun" userId="9cbb0d00-5a2c-444b-a2c0-e828cf14aaa4" providerId="ADAL" clId="{CBA95E9A-2AFC-4ACB-B691-D32DCB706978}" dt="2020-02-11T06:13:33.371" v="1463" actId="20577"/>
          <ac:spMkLst>
            <pc:docMk/>
            <pc:sldMk cId="216804882" sldId="310"/>
            <ac:spMk id="2" creationId="{602B010E-8418-46CF-A450-40F62A2F45AA}"/>
          </ac:spMkLst>
        </pc:spChg>
        <pc:spChg chg="mod">
          <ac:chgData name="Paul Grun" userId="9cbb0d00-5a2c-444b-a2c0-e828cf14aaa4" providerId="ADAL" clId="{CBA95E9A-2AFC-4ACB-B691-D32DCB706978}" dt="2020-02-11T06:14:55.450" v="1533" actId="20577"/>
          <ac:spMkLst>
            <pc:docMk/>
            <pc:sldMk cId="216804882" sldId="310"/>
            <ac:spMk id="3" creationId="{596905BC-C4BF-46FF-B24E-929168A6DB4F}"/>
          </ac:spMkLst>
        </pc:spChg>
        <pc:spChg chg="del">
          <ac:chgData name="Paul Grun" userId="9cbb0d00-5a2c-444b-a2c0-e828cf14aaa4" providerId="ADAL" clId="{CBA95E9A-2AFC-4ACB-B691-D32DCB706978}" dt="2020-02-11T06:14:26.845" v="1521" actId="478"/>
          <ac:spMkLst>
            <pc:docMk/>
            <pc:sldMk cId="216804882" sldId="310"/>
            <ac:spMk id="10" creationId="{830E2F77-B3BA-49D3-A690-0788C3114642}"/>
          </ac:spMkLst>
        </pc:spChg>
        <pc:spChg chg="add mod">
          <ac:chgData name="Paul Grun" userId="9cbb0d00-5a2c-444b-a2c0-e828cf14aaa4" providerId="ADAL" clId="{CBA95E9A-2AFC-4ACB-B691-D32DCB706978}" dt="2020-02-11T06:16:38.115" v="1756" actId="20577"/>
          <ac:spMkLst>
            <pc:docMk/>
            <pc:sldMk cId="216804882" sldId="310"/>
            <ac:spMk id="11" creationId="{E850ED68-B884-4F78-9B6E-24DEB4BD0081}"/>
          </ac:spMkLst>
        </pc:spChg>
        <pc:spChg chg="mod">
          <ac:chgData name="Paul Grun" userId="9cbb0d00-5a2c-444b-a2c0-e828cf14aaa4" providerId="ADAL" clId="{CBA95E9A-2AFC-4ACB-B691-D32DCB706978}" dt="2020-02-11T06:14:35.482" v="1522" actId="1076"/>
          <ac:spMkLst>
            <pc:docMk/>
            <pc:sldMk cId="216804882" sldId="310"/>
            <ac:spMk id="23" creationId="{AF17C2E8-1C58-42DF-9CB6-B181A4973E77}"/>
          </ac:spMkLst>
        </pc:spChg>
      </pc:sldChg>
      <pc:sldChg chg="modSp">
        <pc:chgData name="Paul Grun" userId="9cbb0d00-5a2c-444b-a2c0-e828cf14aaa4" providerId="ADAL" clId="{CBA95E9A-2AFC-4ACB-B691-D32DCB706978}" dt="2020-02-11T06:30:03.426" v="2717" actId="20577"/>
        <pc:sldMkLst>
          <pc:docMk/>
          <pc:sldMk cId="1314419533" sldId="311"/>
        </pc:sldMkLst>
        <pc:spChg chg="mod">
          <ac:chgData name="Paul Grun" userId="9cbb0d00-5a2c-444b-a2c0-e828cf14aaa4" providerId="ADAL" clId="{CBA95E9A-2AFC-4ACB-B691-D32DCB706978}" dt="2020-02-11T06:12:49.666" v="1435" actId="20577"/>
          <ac:spMkLst>
            <pc:docMk/>
            <pc:sldMk cId="1314419533" sldId="311"/>
            <ac:spMk id="2" creationId="{99C0971A-1503-499B-BBBC-BAAB39FFFFAA}"/>
          </ac:spMkLst>
        </pc:spChg>
        <pc:spChg chg="mod">
          <ac:chgData name="Paul Grun" userId="9cbb0d00-5a2c-444b-a2c0-e828cf14aaa4" providerId="ADAL" clId="{CBA95E9A-2AFC-4ACB-B691-D32DCB706978}" dt="2020-02-11T06:30:03.426" v="2717" actId="20577"/>
          <ac:spMkLst>
            <pc:docMk/>
            <pc:sldMk cId="1314419533" sldId="311"/>
            <ac:spMk id="3" creationId="{AB08A03D-2AE3-4E6F-BA09-5F37E5561111}"/>
          </ac:spMkLst>
        </pc:spChg>
      </pc:sldChg>
      <pc:sldChg chg="modSp">
        <pc:chgData name="Paul Grun" userId="9cbb0d00-5a2c-444b-a2c0-e828cf14aaa4" providerId="ADAL" clId="{CBA95E9A-2AFC-4ACB-B691-D32DCB706978}" dt="2020-02-11T06:24:26.963" v="2587" actId="6549"/>
        <pc:sldMkLst>
          <pc:docMk/>
          <pc:sldMk cId="3734588667" sldId="312"/>
        </pc:sldMkLst>
        <pc:spChg chg="mod">
          <ac:chgData name="Paul Grun" userId="9cbb0d00-5a2c-444b-a2c0-e828cf14aaa4" providerId="ADAL" clId="{CBA95E9A-2AFC-4ACB-B691-D32DCB706978}" dt="2020-02-11T06:24:26.963" v="2587" actId="6549"/>
          <ac:spMkLst>
            <pc:docMk/>
            <pc:sldMk cId="3734588667" sldId="312"/>
            <ac:spMk id="3" creationId="{487DAE46-AB4B-4809-8715-1FF3647BE291}"/>
          </ac:spMkLst>
        </pc:spChg>
      </pc:sldChg>
      <pc:sldChg chg="modSp">
        <pc:chgData name="Paul Grun" userId="9cbb0d00-5a2c-444b-a2c0-e828cf14aaa4" providerId="ADAL" clId="{CBA95E9A-2AFC-4ACB-B691-D32DCB706978}" dt="2020-02-11T06:26:27.264" v="2646" actId="20577"/>
        <pc:sldMkLst>
          <pc:docMk/>
          <pc:sldMk cId="4229228143" sldId="313"/>
        </pc:sldMkLst>
        <pc:spChg chg="mod">
          <ac:chgData name="Paul Grun" userId="9cbb0d00-5a2c-444b-a2c0-e828cf14aaa4" providerId="ADAL" clId="{CBA95E9A-2AFC-4ACB-B691-D32DCB706978}" dt="2020-02-11T06:26:27.264" v="2646" actId="20577"/>
          <ac:spMkLst>
            <pc:docMk/>
            <pc:sldMk cId="4229228143" sldId="313"/>
            <ac:spMk id="3" creationId="{DAA1AFA1-BD28-41E9-8884-2487F241B402}"/>
          </ac:spMkLst>
        </pc:spChg>
      </pc:sldChg>
      <pc:sldChg chg="modSp ord">
        <pc:chgData name="Paul Grun" userId="9cbb0d00-5a2c-444b-a2c0-e828cf14aaa4" providerId="ADAL" clId="{CBA95E9A-2AFC-4ACB-B691-D32DCB706978}" dt="2020-02-11T06:30:35.496" v="2719"/>
        <pc:sldMkLst>
          <pc:docMk/>
          <pc:sldMk cId="3422201903" sldId="316"/>
        </pc:sldMkLst>
        <pc:spChg chg="mod">
          <ac:chgData name="Paul Grun" userId="9cbb0d00-5a2c-444b-a2c0-e828cf14aaa4" providerId="ADAL" clId="{CBA95E9A-2AFC-4ACB-B691-D32DCB706978}" dt="2020-02-10T21:56:51.568" v="1145" actId="20577"/>
          <ac:spMkLst>
            <pc:docMk/>
            <pc:sldMk cId="3422201903" sldId="316"/>
            <ac:spMk id="5" creationId="{3A060378-E068-4624-AEA1-EFF67593CB31}"/>
          </ac:spMkLst>
        </pc:spChg>
      </pc:sldChg>
      <pc:sldChg chg="modSp">
        <pc:chgData name="Paul Grun" userId="9cbb0d00-5a2c-444b-a2c0-e828cf14aaa4" providerId="ADAL" clId="{CBA95E9A-2AFC-4ACB-B691-D32DCB706978}" dt="2020-02-11T06:30:51.350" v="2720" actId="20578"/>
        <pc:sldMkLst>
          <pc:docMk/>
          <pc:sldMk cId="892774637" sldId="318"/>
        </pc:sldMkLst>
        <pc:spChg chg="mod">
          <ac:chgData name="Paul Grun" userId="9cbb0d00-5a2c-444b-a2c0-e828cf14aaa4" providerId="ADAL" clId="{CBA95E9A-2AFC-4ACB-B691-D32DCB706978}" dt="2020-02-11T06:30:51.350" v="2720" actId="20578"/>
          <ac:spMkLst>
            <pc:docMk/>
            <pc:sldMk cId="892774637" sldId="318"/>
            <ac:spMk id="3" creationId="{9690D3F0-4893-47ED-97D9-B98AD9BC372E}"/>
          </ac:spMkLst>
        </pc:spChg>
      </pc:sldChg>
      <pc:sldChg chg="ord">
        <pc:chgData name="Paul Grun" userId="9cbb0d00-5a2c-444b-a2c0-e828cf14aaa4" providerId="ADAL" clId="{CBA95E9A-2AFC-4ACB-B691-D32DCB706978}" dt="2020-02-10T21:43:47.951" v="101"/>
        <pc:sldMkLst>
          <pc:docMk/>
          <pc:sldMk cId="2143002630" sldId="319"/>
        </pc:sldMkLst>
      </pc:sldChg>
      <pc:sldChg chg="modSp">
        <pc:chgData name="Paul Grun" userId="9cbb0d00-5a2c-444b-a2c0-e828cf14aaa4" providerId="ADAL" clId="{CBA95E9A-2AFC-4ACB-B691-D32DCB706978}" dt="2020-02-10T21:20:15.850" v="26" actId="20577"/>
        <pc:sldMkLst>
          <pc:docMk/>
          <pc:sldMk cId="3569584013" sldId="322"/>
        </pc:sldMkLst>
        <pc:spChg chg="mod">
          <ac:chgData name="Paul Grun" userId="9cbb0d00-5a2c-444b-a2c0-e828cf14aaa4" providerId="ADAL" clId="{CBA95E9A-2AFC-4ACB-B691-D32DCB706978}" dt="2020-02-10T21:20:15.850" v="26" actId="20577"/>
          <ac:spMkLst>
            <pc:docMk/>
            <pc:sldMk cId="3569584013" sldId="322"/>
            <ac:spMk id="2" creationId="{337E0012-9952-47E6-B10E-1EEB2D3A11A7}"/>
          </ac:spMkLst>
        </pc:spChg>
      </pc:sldChg>
      <pc:sldChg chg="modSp">
        <pc:chgData name="Paul Grun" userId="9cbb0d00-5a2c-444b-a2c0-e828cf14aaa4" providerId="ADAL" clId="{CBA95E9A-2AFC-4ACB-B691-D32DCB706978}" dt="2020-02-10T21:18:29.230" v="10" actId="20577"/>
        <pc:sldMkLst>
          <pc:docMk/>
          <pc:sldMk cId="1524091014" sldId="323"/>
        </pc:sldMkLst>
        <pc:spChg chg="mod">
          <ac:chgData name="Paul Grun" userId="9cbb0d00-5a2c-444b-a2c0-e828cf14aaa4" providerId="ADAL" clId="{CBA95E9A-2AFC-4ACB-B691-D32DCB706978}" dt="2020-02-10T21:18:29.230" v="10" actId="20577"/>
          <ac:spMkLst>
            <pc:docMk/>
            <pc:sldMk cId="1524091014" sldId="323"/>
            <ac:spMk id="3" creationId="{D65F2E3C-75DA-4D92-B000-50D316E00665}"/>
          </ac:spMkLst>
        </pc:spChg>
      </pc:sldChg>
      <pc:sldChg chg="addSp delSp modSp add">
        <pc:chgData name="Paul Grun" userId="9cbb0d00-5a2c-444b-a2c0-e828cf14aaa4" providerId="ADAL" clId="{CBA95E9A-2AFC-4ACB-B691-D32DCB706978}" dt="2020-02-10T21:35:14.889" v="100" actId="20577"/>
        <pc:sldMkLst>
          <pc:docMk/>
          <pc:sldMk cId="3983890005" sldId="324"/>
        </pc:sldMkLst>
        <pc:spChg chg="del">
          <ac:chgData name="Paul Grun" userId="9cbb0d00-5a2c-444b-a2c0-e828cf14aaa4" providerId="ADAL" clId="{CBA95E9A-2AFC-4ACB-B691-D32DCB706978}" dt="2020-02-10T21:34:54.200" v="28"/>
          <ac:spMkLst>
            <pc:docMk/>
            <pc:sldMk cId="3983890005" sldId="324"/>
            <ac:spMk id="2" creationId="{6B36CAEE-D358-4145-A302-980B025C3593}"/>
          </ac:spMkLst>
        </pc:spChg>
        <pc:spChg chg="add mod">
          <ac:chgData name="Paul Grun" userId="9cbb0d00-5a2c-444b-a2c0-e828cf14aaa4" providerId="ADAL" clId="{CBA95E9A-2AFC-4ACB-B691-D32DCB706978}" dt="2020-02-10T21:34:58.716" v="38" actId="20577"/>
          <ac:spMkLst>
            <pc:docMk/>
            <pc:sldMk cId="3983890005" sldId="324"/>
            <ac:spMk id="5" creationId="{2C46016F-83EE-4680-A1AD-B43C184AD42E}"/>
          </ac:spMkLst>
        </pc:spChg>
        <pc:spChg chg="add mod">
          <ac:chgData name="Paul Grun" userId="9cbb0d00-5a2c-444b-a2c0-e828cf14aaa4" providerId="ADAL" clId="{CBA95E9A-2AFC-4ACB-B691-D32DCB706978}" dt="2020-02-10T21:35:14.889" v="100" actId="20577"/>
          <ac:spMkLst>
            <pc:docMk/>
            <pc:sldMk cId="3983890005" sldId="324"/>
            <ac:spMk id="6" creationId="{3CCAA9CC-A98F-4C3A-9D77-C6554D66BC1C}"/>
          </ac:spMkLst>
        </pc:spChg>
      </pc:sldChg>
      <pc:sldChg chg="modSp add">
        <pc:chgData name="Paul Grun" userId="9cbb0d00-5a2c-444b-a2c0-e828cf14aaa4" providerId="ADAL" clId="{CBA95E9A-2AFC-4ACB-B691-D32DCB706978}" dt="2020-02-10T21:45:58.345" v="415" actId="20577"/>
        <pc:sldMkLst>
          <pc:docMk/>
          <pc:sldMk cId="1469238232" sldId="325"/>
        </pc:sldMkLst>
        <pc:spChg chg="mod">
          <ac:chgData name="Paul Grun" userId="9cbb0d00-5a2c-444b-a2c0-e828cf14aaa4" providerId="ADAL" clId="{CBA95E9A-2AFC-4ACB-B691-D32DCB706978}" dt="2020-02-10T21:44:23.327" v="123" actId="20577"/>
          <ac:spMkLst>
            <pc:docMk/>
            <pc:sldMk cId="1469238232" sldId="325"/>
            <ac:spMk id="2" creationId="{AF0625D4-6D7D-4D63-8E0D-9F8032785E96}"/>
          </ac:spMkLst>
        </pc:spChg>
        <pc:spChg chg="mod">
          <ac:chgData name="Paul Grun" userId="9cbb0d00-5a2c-444b-a2c0-e828cf14aaa4" providerId="ADAL" clId="{CBA95E9A-2AFC-4ACB-B691-D32DCB706978}" dt="2020-02-10T21:45:58.345" v="415" actId="20577"/>
          <ac:spMkLst>
            <pc:docMk/>
            <pc:sldMk cId="1469238232" sldId="325"/>
            <ac:spMk id="3" creationId="{B03E7D8A-AD27-41D9-98BD-0BB00B44A649}"/>
          </ac:spMkLst>
        </pc:spChg>
      </pc:sldChg>
      <pc:sldChg chg="modSp add">
        <pc:chgData name="Paul Grun" userId="9cbb0d00-5a2c-444b-a2c0-e828cf14aaa4" providerId="ADAL" clId="{CBA95E9A-2AFC-4ACB-B691-D32DCB706978}" dt="2020-02-10T21:47:40.961" v="739" actId="20577"/>
        <pc:sldMkLst>
          <pc:docMk/>
          <pc:sldMk cId="1708533907" sldId="326"/>
        </pc:sldMkLst>
        <pc:spChg chg="mod">
          <ac:chgData name="Paul Grun" userId="9cbb0d00-5a2c-444b-a2c0-e828cf14aaa4" providerId="ADAL" clId="{CBA95E9A-2AFC-4ACB-B691-D32DCB706978}" dt="2020-02-10T21:46:22.673" v="439" actId="20577"/>
          <ac:spMkLst>
            <pc:docMk/>
            <pc:sldMk cId="1708533907" sldId="326"/>
            <ac:spMk id="2" creationId="{7FE535CC-864E-4DF1-885E-BE6E57B46C25}"/>
          </ac:spMkLst>
        </pc:spChg>
        <pc:spChg chg="mod">
          <ac:chgData name="Paul Grun" userId="9cbb0d00-5a2c-444b-a2c0-e828cf14aaa4" providerId="ADAL" clId="{CBA95E9A-2AFC-4ACB-B691-D32DCB706978}" dt="2020-02-10T21:47:40.961" v="739" actId="20577"/>
          <ac:spMkLst>
            <pc:docMk/>
            <pc:sldMk cId="1708533907" sldId="326"/>
            <ac:spMk id="3" creationId="{192F8998-FA7D-4B83-BA79-C8964AC73A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Proposal to OFA Board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January,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3DD9-32A5-403B-BB22-70EC85A4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AE46-AB4B-4809-8715-1FF3647B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objective: Accelerate adoption of the new InfiniBand Architecture by assuring the industry that InfiniBand h/w and s/w components were reliable and interoperable </a:t>
            </a:r>
          </a:p>
          <a:p>
            <a:pPr lvl="1"/>
            <a:r>
              <a:rPr lang="en-US" dirty="0"/>
              <a:t>Validate that IB devices interoperated with each other and with OFED</a:t>
            </a:r>
          </a:p>
          <a:p>
            <a:r>
              <a:rPr lang="en-US" dirty="0"/>
              <a:t>Over time …</a:t>
            </a:r>
          </a:p>
          <a:p>
            <a:pPr lvl="1"/>
            <a:r>
              <a:rPr lang="en-US" dirty="0"/>
              <a:t>OFED’s components replaced by a community-supported open source RDMA subsystem</a:t>
            </a:r>
          </a:p>
          <a:p>
            <a:pPr lvl="2"/>
            <a:r>
              <a:rPr lang="en-US" dirty="0"/>
              <a:t>OFED is no longer the main ‘go to’ for Distros and others</a:t>
            </a:r>
          </a:p>
          <a:p>
            <a:pPr lvl="2"/>
            <a:r>
              <a:rPr lang="en-US" dirty="0"/>
              <a:t>Hence vendors saw shrinking utility in testing against OFED </a:t>
            </a:r>
          </a:p>
          <a:p>
            <a:pPr lvl="2"/>
            <a:r>
              <a:rPr lang="en-US" dirty="0"/>
              <a:t>Strong preference to test against standard Distros instead</a:t>
            </a:r>
          </a:p>
          <a:p>
            <a:pPr lvl="1"/>
            <a:r>
              <a:rPr lang="en-US" dirty="0"/>
              <a:t>Industry consolidation reduced the number of hardware vendors; in some cases only one vendor survives</a:t>
            </a:r>
          </a:p>
          <a:p>
            <a:pPr lvl="1"/>
            <a:r>
              <a:rPr lang="en-US" dirty="0"/>
              <a:t>Thus fixed program costs were amortized over, and paid by, a shrinking client pool</a:t>
            </a:r>
          </a:p>
          <a:p>
            <a:pPr lvl="2"/>
            <a:r>
              <a:rPr lang="en-US" dirty="0"/>
              <a:t>Fixed program costs divided by total number of devices tested</a:t>
            </a:r>
          </a:p>
          <a:p>
            <a:r>
              <a:rPr lang="en-US" dirty="0"/>
              <a:t>Net result</a:t>
            </a:r>
          </a:p>
          <a:p>
            <a:pPr lvl="1"/>
            <a:r>
              <a:rPr lang="en-US" dirty="0"/>
              <a:t>Eventually, the costs of the program could not be supported by the remaining interop subscribers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49FE-AE70-4522-902C-77FD6CE7B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F33E-43DE-44F2-93FD-50174174B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AF176-D013-4838-AF8D-08DFBB252ABA}"/>
              </a:ext>
            </a:extLst>
          </p:cNvPr>
          <p:cNvSpPr txBox="1"/>
          <p:nvPr/>
        </p:nvSpPr>
        <p:spPr>
          <a:xfrm>
            <a:off x="2237604" y="5756832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373458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pPr marL="457200" indent="-457200">
              <a:buAutoNum type="arabicPeriod"/>
            </a:pPr>
            <a:r>
              <a:rPr lang="en-US" dirty="0"/>
              <a:t>Greatly improved flexibility in how the program is run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b="1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Provides kernel maintainers a broad-based view of the state of device testing</a:t>
            </a:r>
          </a:p>
          <a:p>
            <a:pPr lvl="2"/>
            <a:r>
              <a:rPr lang="en-US" dirty="0"/>
              <a:t>vs attempting to derive that information from each vendor one-by-one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r>
              <a:rPr lang="en-US" dirty="0"/>
              <a:t>On-Demand Testing Service for Distros &amp; Vendors</a:t>
            </a:r>
          </a:p>
          <a:p>
            <a:pPr lvl="1"/>
            <a:r>
              <a:rPr lang="en-US" b="1" dirty="0"/>
              <a:t>Objective: Provide a testing service to vendors and distros (“clients”)</a:t>
            </a:r>
          </a:p>
          <a:p>
            <a:pPr lvl="1"/>
            <a:r>
              <a:rPr lang="en-US" dirty="0"/>
              <a:t>Two flavors are available, both are driven by the test plan developed by the IWG</a:t>
            </a:r>
          </a:p>
          <a:p>
            <a:pPr lvl="2"/>
            <a:r>
              <a:rPr lang="en-US" dirty="0"/>
              <a:t>Debug testing</a:t>
            </a:r>
          </a:p>
          <a:p>
            <a:pPr lvl="2"/>
            <a:r>
              <a:rPr lang="en-US" dirty="0"/>
              <a:t>Logo testing</a:t>
            </a:r>
          </a:p>
          <a:p>
            <a:pPr lvl="1"/>
            <a:r>
              <a:rPr lang="en-US" dirty="0"/>
              <a:t>Both are driven by the test plan developed by the IWG</a:t>
            </a:r>
          </a:p>
          <a:p>
            <a:pPr lvl="2"/>
            <a:r>
              <a:rPr lang="en-US" dirty="0"/>
              <a:t>Client gets to choose which tests it wants to be tested against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Triggered by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Coordinated through the Linux-</a:t>
            </a:r>
            <a:r>
              <a:rPr lang="en-US" dirty="0" err="1"/>
              <a:t>rdma</a:t>
            </a:r>
            <a:r>
              <a:rPr lang="en-US" dirty="0"/>
              <a:t> mailing list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7416786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372576" y="594169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4861032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4579190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7416786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7488826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9111927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9111927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7984781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94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96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1995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7899209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5146481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3746091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3573137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4252355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6622048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6638041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431929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debug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6065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are run ‘on-demand’, by either a distro or a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 as specified by the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types 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or vendor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781143"/>
            <a:ext cx="6650181" cy="202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Operates ‘on-demand’ - pricing is per run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Distro submits a release candidate (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 is tested according to a defined test plan*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Results are returned to the distro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Rinse, lather, repeat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9DDE288-F5B1-4A0A-A5F0-A7F15AEED8CF}"/>
              </a:ext>
            </a:extLst>
          </p:cNvPr>
          <p:cNvSpPr/>
          <p:nvPr/>
        </p:nvSpPr>
        <p:spPr>
          <a:xfrm>
            <a:off x="7176654" y="3924667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0DA4A2BD-F6AD-4A75-8855-10426FC8E67E}"/>
              </a:ext>
            </a:extLst>
          </p:cNvPr>
          <p:cNvSpPr/>
          <p:nvPr/>
        </p:nvSpPr>
        <p:spPr>
          <a:xfrm flipH="1" flipV="1">
            <a:off x="8686799" y="3808924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648C-7F32-45CD-9464-E36C07460E57}"/>
              </a:ext>
            </a:extLst>
          </p:cNvPr>
          <p:cNvSpPr txBox="1"/>
          <p:nvPr/>
        </p:nvSpPr>
        <p:spPr>
          <a:xfrm>
            <a:off x="526472" y="5629568"/>
            <a:ext cx="660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*currently, it’s mostly the same test plan as is used to drive the OFILP</a:t>
            </a:r>
          </a:p>
        </p:txBody>
      </p:sp>
    </p:spTree>
    <p:extLst>
      <p:ext uri="{BB962C8B-B14F-4D97-AF65-F5344CB8AC3E}">
        <p14:creationId xmlns:p14="http://schemas.microsoft.com/office/powerpoint/2010/main" val="106935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/>
              <a:t>scope - Paul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Much larger than the original Interoperability Program</a:t>
            </a:r>
          </a:p>
          <a:p>
            <a:r>
              <a:rPr lang="en-US" dirty="0"/>
              <a:t>Designed to appeal to a much larger list of stakeholders</a:t>
            </a:r>
          </a:p>
          <a:p>
            <a:endParaRPr lang="en-US" dirty="0"/>
          </a:p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include testing of software stacks</a:t>
            </a:r>
          </a:p>
          <a:p>
            <a:pPr lvl="1"/>
            <a:r>
              <a:rPr lang="en-US" u="sng" dirty="0"/>
              <a:t>Does</a:t>
            </a:r>
            <a:r>
              <a:rPr lang="en-US" dirty="0"/>
              <a:t> allow for testing of interoperability among vendors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Objectives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Program Overview</a:t>
            </a:r>
          </a:p>
          <a:p>
            <a:r>
              <a:rPr lang="en-US" dirty="0"/>
              <a:t>Scope, Stakeholders, Target Audience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</a:t>
            </a:r>
          </a:p>
          <a:p>
            <a:r>
              <a:rPr lang="en-US" dirty="0"/>
              <a:t>Funding and Costs</a:t>
            </a:r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Hardware Infrastructure – Doug Ledford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inventory of OFA equipment located at UNH-IOL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Cluster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Vendor-supplied equipment – Tatyana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Procurement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Infrastructure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Infrastructure – Doug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with Doug’s slides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9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UNH-IOL</a:t>
            </a:r>
          </a:p>
          <a:p>
            <a:pPr lvl="1"/>
            <a:r>
              <a:rPr lang="en-US" dirty="0"/>
              <a:t>Read-in UNH-IOL</a:t>
            </a:r>
          </a:p>
          <a:p>
            <a:pPr lvl="1"/>
            <a:r>
              <a:rPr lang="en-US" dirty="0"/>
              <a:t>Current inventory (w/ Doug)</a:t>
            </a:r>
          </a:p>
          <a:p>
            <a:pPr lvl="1"/>
            <a:r>
              <a:rPr lang="en-US" dirty="0"/>
              <a:t>Solicit a quote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Solicit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Complete current contract</a:t>
            </a:r>
          </a:p>
          <a:p>
            <a:r>
              <a:rPr lang="en-US" dirty="0"/>
              <a:t>Prepare an RFQ - </a:t>
            </a:r>
            <a:r>
              <a:rPr lang="en-US" dirty="0" err="1"/>
              <a:t>JimR</a:t>
            </a:r>
            <a:endParaRPr lang="en-US" dirty="0"/>
          </a:p>
          <a:p>
            <a:pPr marL="628650" lvl="1" indent="-457200"/>
            <a:r>
              <a:rPr lang="en-US" dirty="0"/>
              <a:t>square footage, power requirements, physical access requirements</a:t>
            </a:r>
          </a:p>
          <a:p>
            <a:pPr marL="628650" lvl="1" indent="-457200"/>
            <a:r>
              <a:rPr lang="en-US" dirty="0"/>
              <a:t>Network infrastructure </a:t>
            </a:r>
          </a:p>
          <a:p>
            <a:pPr marL="628650" lvl="1" indent="-457200"/>
            <a:r>
              <a:rPr lang="en-US" dirty="0"/>
              <a:t>System administration and maintenance</a:t>
            </a:r>
          </a:p>
          <a:p>
            <a:pPr marL="863600" lvl="2" indent="-457200"/>
            <a:r>
              <a:rPr lang="en-US" dirty="0"/>
              <a:t>Hardware support</a:t>
            </a:r>
          </a:p>
          <a:p>
            <a:pPr marL="863600" lvl="2" indent="-457200"/>
            <a:r>
              <a:rPr lang="en-US" dirty="0"/>
              <a:t>e.g. Beaker support, how much to charge, etc.</a:t>
            </a:r>
          </a:p>
          <a:p>
            <a:pPr marL="628650" lvl="1" indent="-457200"/>
            <a:r>
              <a:rPr lang="en-US" dirty="0"/>
              <a:t>Human resources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Re-cap the existing discussion on testing members, etc.</a:t>
            </a:r>
          </a:p>
          <a:p>
            <a:r>
              <a:rPr lang="en-GB" dirty="0"/>
              <a:t>What is the definition of a ‘Test Member’?</a:t>
            </a:r>
          </a:p>
          <a:p>
            <a:r>
              <a:rPr lang="en-GB" dirty="0"/>
              <a:t>Are all ‘Test Members’ automatically members of the IWG?</a:t>
            </a:r>
          </a:p>
          <a:p>
            <a:r>
              <a:rPr lang="en-GB" dirty="0"/>
              <a:t>Who defines the test plan, and who is responsible for ratifying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4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Costs to standup the cluster and make the system operational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On-going 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‘interop’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Interop Program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6016F-83EE-4680-A1AD-B43C184A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AA9CC-A98F-4C3A-9D77-C6554D66B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assembling a list of representative/likely targets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8363-8594-4B1A-9FE4-B35376F74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64A50-34FD-432F-B490-4505EBDE9E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9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E0AA0-5126-43B1-9E09-BBB2E5F0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Bonepile</a:t>
            </a:r>
            <a:br>
              <a:rPr lang="en-US" dirty="0"/>
            </a:br>
            <a:r>
              <a:rPr lang="en-US" dirty="0"/>
              <a:t>Slides from past iterations that we are not quite ready to delete yet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697E-FE33-4443-ACE0-17FB9C91A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540AC-35FD-4D5B-A169-255C87CD7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85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2730-017A-4B22-AC32-28807181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C2A6-EDCE-46DE-B70C-3AC63A3B4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Objective – Increase value to OFA Members, Industry, and the Open Community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Who Benefits</a:t>
            </a:r>
          </a:p>
          <a:p>
            <a:pPr lvl="1"/>
            <a:r>
              <a:rPr lang="en-US" dirty="0"/>
              <a:t>Scope – IB, RoCE, iWARP, libfabric …</a:t>
            </a:r>
          </a:p>
          <a:p>
            <a:r>
              <a:rPr lang="en-US" dirty="0"/>
              <a:t>What happened to the old program</a:t>
            </a:r>
          </a:p>
          <a:p>
            <a:pPr lvl="1"/>
            <a:r>
              <a:rPr lang="en-US" dirty="0"/>
              <a:t>Decreasing demand leading to cascade failure, on-going issues with program costs, troublesome vendor interactions</a:t>
            </a:r>
          </a:p>
          <a:p>
            <a:pPr lvl="1"/>
            <a:r>
              <a:rPr lang="en-US" dirty="0"/>
              <a:t>OFED is Dead, Long Live OFED! (from an interop perspective)</a:t>
            </a:r>
          </a:p>
          <a:p>
            <a:r>
              <a:rPr lang="en-US" dirty="0"/>
              <a:t>Describing a new Interop Program – Three Key Components</a:t>
            </a:r>
          </a:p>
          <a:p>
            <a:pPr lvl="1"/>
            <a:r>
              <a:rPr lang="en-US" dirty="0"/>
              <a:t>Kernel Pre-Release Testing</a:t>
            </a:r>
          </a:p>
          <a:p>
            <a:pPr lvl="1"/>
            <a:r>
              <a:rPr lang="en-US" dirty="0"/>
              <a:t>On-Demand Testing for Vendors and Distros</a:t>
            </a:r>
          </a:p>
          <a:p>
            <a:pPr lvl="1"/>
            <a:r>
              <a:rPr lang="en-US" dirty="0"/>
              <a:t>Machine Checkout </a:t>
            </a:r>
            <a:r>
              <a:rPr lang="en-US"/>
              <a:t>(on-demand)</a:t>
            </a:r>
            <a:endParaRPr lang="en-US" dirty="0"/>
          </a:p>
          <a:p>
            <a:r>
              <a:rPr lang="en-US" dirty="0"/>
              <a:t>Governance Model</a:t>
            </a:r>
          </a:p>
          <a:p>
            <a:pPr lvl="1"/>
            <a:r>
              <a:rPr lang="en-US" dirty="0"/>
              <a:t>No change – the IWG controls the program via written test plans</a:t>
            </a:r>
          </a:p>
          <a:p>
            <a:r>
              <a:rPr lang="en-US" dirty="0"/>
              <a:t>Testing Infrastructure</a:t>
            </a:r>
          </a:p>
          <a:p>
            <a:pPr lvl="1"/>
            <a:r>
              <a:rPr lang="en-US" dirty="0"/>
              <a:t>Infrastructure needs for Pre-release Testing</a:t>
            </a:r>
          </a:p>
          <a:p>
            <a:pPr lvl="1"/>
            <a:r>
              <a:rPr lang="en-US" dirty="0"/>
              <a:t>Infrastructure needs for On-demand Testing</a:t>
            </a:r>
          </a:p>
          <a:p>
            <a:pPr lvl="1"/>
            <a:r>
              <a:rPr lang="en-US" dirty="0"/>
              <a:t>Requirements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Current proposal is embodied in the OFA’s new proposed membership class proposal</a:t>
            </a:r>
          </a:p>
          <a:p>
            <a:r>
              <a:rPr lang="en-US" dirty="0"/>
              <a:t>Program Vendors – currently NMC, UNH-IOL</a:t>
            </a:r>
          </a:p>
          <a:p>
            <a:pPr lvl="1"/>
            <a:r>
              <a:rPr lang="en-US" dirty="0"/>
              <a:t>Should we seek other vendors?</a:t>
            </a:r>
          </a:p>
          <a:p>
            <a:r>
              <a:rPr lang="en-US" dirty="0"/>
              <a:t>The 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D431D-D797-4F1C-BBC9-077F6E4BF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5FABA-FFCC-4738-8802-AA53F3E0E6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9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1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A646-2315-415A-95C9-25D196D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DAB0-041C-4FF2-9BC6-FA85DE22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requirements for the two program components may very well be different:</a:t>
            </a:r>
          </a:p>
          <a:p>
            <a:r>
              <a:rPr lang="en-US" dirty="0"/>
              <a:t>Kernel Pre-Release testing </a:t>
            </a:r>
          </a:p>
          <a:p>
            <a:pPr lvl="1"/>
            <a:r>
              <a:rPr lang="en-US" dirty="0"/>
              <a:t>Requires a “certified”, known good hardware configuration</a:t>
            </a:r>
          </a:p>
          <a:p>
            <a:r>
              <a:rPr lang="en-US" dirty="0"/>
              <a:t>On-Demand Testing </a:t>
            </a:r>
          </a:p>
          <a:p>
            <a:pPr lvl="1"/>
            <a:r>
              <a:rPr lang="en-US" dirty="0"/>
              <a:t>For Distros: May also rely on a certified hardware configuration</a:t>
            </a:r>
          </a:p>
          <a:p>
            <a:pPr lvl="1"/>
            <a:r>
              <a:rPr lang="en-US" dirty="0"/>
              <a:t>For Vendors: Is likely to require more frequent changes to the underlying hardware configuration</a:t>
            </a:r>
          </a:p>
          <a:p>
            <a:r>
              <a:rPr lang="en-US" dirty="0"/>
              <a:t>Testing on a “known good” certified hardware configuration can be conducted anywhere such a cluster is available</a:t>
            </a:r>
          </a:p>
          <a:p>
            <a:r>
              <a:rPr lang="en-US" dirty="0"/>
              <a:t>On-demand testing for vendors may require that the OFA control or manage the cluster testbed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0E8E-9B97-42BA-8775-4B30E7FA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D6E1-56A3-4E2A-B198-F1EA663618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17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0388"/>
            <a:ext cx="10972800" cy="4813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Why an Interop program at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What the heck is interoperability, and what do we have today?</a:t>
            </a:r>
          </a:p>
          <a:p>
            <a:pPr lvl="1"/>
            <a:r>
              <a:rPr lang="en-US" sz="1800" dirty="0"/>
              <a:t>Hardware-based debug + logo program, based at University of New Hampshire Interoperability Lab (UNH-IOL)</a:t>
            </a:r>
          </a:p>
          <a:p>
            <a:pPr lvl="1"/>
            <a:r>
              <a:rPr lang="en-US" sz="1800" dirty="0"/>
              <a:t>‘On-demand’ distro testing program, hosted by the New Mexico Consortium (NMC)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role of the IWG</a:t>
            </a:r>
          </a:p>
          <a:p>
            <a:pPr lvl="1"/>
            <a:r>
              <a:rPr lang="en-US" sz="1800" dirty="0"/>
              <a:t>What the IWG does, how it related to UNH-IOL and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Modest Proposal for the next evolution – The OFA Testing Program</a:t>
            </a:r>
          </a:p>
          <a:p>
            <a:pPr lvl="1"/>
            <a:r>
              <a:rPr lang="en-US" sz="1800" dirty="0"/>
              <a:t>Build synergy between the existing programs, deliver greater value to participants, the community, and the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16"/>
            <a:ext cx="10972800" cy="28955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Meet our new IWG Chair – Tatyana Nikolova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endParaRPr lang="en-US" dirty="0"/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Make the proposal better!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EC186-929F-4DB5-BC48-F451362BA68D}"/>
              </a:ext>
            </a:extLst>
          </p:cNvPr>
          <p:cNvSpPr txBox="1"/>
          <p:nvPr/>
        </p:nvSpPr>
        <p:spPr>
          <a:xfrm>
            <a:off x="3561492" y="5285124"/>
            <a:ext cx="5069016" cy="707886"/>
          </a:xfrm>
          <a:prstGeom prst="rect">
            <a:avLst/>
          </a:prstGeom>
          <a:noFill/>
          <a:ln w="38100">
            <a:solidFill>
              <a:srgbClr val="00588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Join the Interoperability Working Group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Be an active part in driving this forward</a:t>
            </a:r>
          </a:p>
        </p:txBody>
      </p:sp>
    </p:spTree>
    <p:extLst>
      <p:ext uri="{BB962C8B-B14F-4D97-AF65-F5344CB8AC3E}">
        <p14:creationId xmlns:p14="http://schemas.microsoft.com/office/powerpoint/2010/main" val="2875066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415999"/>
            <a:ext cx="751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responsive ‘On-demand’ testing to all stakeholders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components, different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r>
              <a:rPr lang="en-US" dirty="0"/>
              <a:t>On-Demand Testing Service for Distros &amp; Vendors</a:t>
            </a:r>
          </a:p>
          <a:p>
            <a:pPr lvl="1"/>
            <a:r>
              <a:rPr lang="en-US" dirty="0"/>
              <a:t>Objective: Provide a testing service to vendors, distros, and others (“clients”)</a:t>
            </a:r>
          </a:p>
          <a:p>
            <a:pPr lvl="1"/>
            <a:r>
              <a:rPr lang="en-US" dirty="0"/>
              <a:t>Two flavors are available, both are driven by the test plan developed by the IWG</a:t>
            </a:r>
          </a:p>
          <a:p>
            <a:pPr lvl="2"/>
            <a:r>
              <a:rPr lang="en-US" dirty="0"/>
              <a:t>Debug testing</a:t>
            </a:r>
          </a:p>
          <a:p>
            <a:pPr lvl="2"/>
            <a:r>
              <a:rPr lang="en-US" dirty="0"/>
              <a:t>Logo testing</a:t>
            </a:r>
          </a:p>
          <a:p>
            <a:pPr lvl="1"/>
            <a:r>
              <a:rPr lang="en-US" dirty="0"/>
              <a:t>Both are driven by the test plan developed by the IWG</a:t>
            </a:r>
          </a:p>
          <a:p>
            <a:pPr lvl="2"/>
            <a:r>
              <a:rPr lang="en-US" dirty="0"/>
              <a:t>Client gets to choose which tests it wants to be tested against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The only open source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verify that a diverse set of hardware devices: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247264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0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5A00C3A83B343B81FA027F3C3D378" ma:contentTypeVersion="11" ma:contentTypeDescription="Create a new document." ma:contentTypeScope="" ma:versionID="ece0973c92d97a9375d5dea27b149832">
  <xsd:schema xmlns:xsd="http://www.w3.org/2001/XMLSchema" xmlns:xs="http://www.w3.org/2001/XMLSchema" xmlns:p="http://schemas.microsoft.com/office/2006/metadata/properties" xmlns:ns3="32114095-03b8-4670-bf35-bf1425dd57c9" xmlns:ns4="362ac62e-e45f-4a67-a9fa-c57e2a5898b1" targetNamespace="http://schemas.microsoft.com/office/2006/metadata/properties" ma:root="true" ma:fieldsID="625161563d3ba5816fa9a09173fdf848" ns3:_="" ns4:_="">
    <xsd:import namespace="32114095-03b8-4670-bf35-bf1425dd57c9"/>
    <xsd:import namespace="362ac62e-e45f-4a67-a9fa-c57e2a5898b1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14095-03b8-4670-bf35-bf1425dd57c9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c62e-e45f-4a67-a9fa-c57e2a589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349D8B-31EC-46CE-97E3-C746956EA74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62ac62e-e45f-4a67-a9fa-c57e2a5898b1"/>
    <ds:schemaRef ds:uri="32114095-03b8-4670-bf35-bf1425dd57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3E2D6C-6157-40DC-BAFA-73A8466E7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14095-03b8-4670-bf35-bf1425dd57c9"/>
    <ds:schemaRef ds:uri="362ac62e-e45f-4a67-a9fa-c57e2a589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19058</TotalTime>
  <Words>3081</Words>
  <Application>Microsoft Office PowerPoint</Application>
  <PresentationFormat>Widescreen</PresentationFormat>
  <Paragraphs>499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Comic Sans MS</vt:lpstr>
      <vt:lpstr>Wingdings</vt:lpstr>
      <vt:lpstr>Office Theme</vt:lpstr>
      <vt:lpstr>Proposal to OFA Board </vt:lpstr>
      <vt:lpstr>Table of Contents</vt:lpstr>
      <vt:lpstr>Why an ‘interop’ program</vt:lpstr>
      <vt:lpstr>question</vt:lpstr>
      <vt:lpstr>serving our clients</vt:lpstr>
      <vt:lpstr>Two major components, different objectives</vt:lpstr>
      <vt:lpstr>An instructive look in the rearview mirror</vt:lpstr>
      <vt:lpstr>OFILP- openfabrics interop logo program</vt:lpstr>
      <vt:lpstr>OFILP mechanics</vt:lpstr>
      <vt:lpstr>What happened?</vt:lpstr>
      <vt:lpstr>A better idea?</vt:lpstr>
      <vt:lpstr>Two major components</vt:lpstr>
      <vt:lpstr>pre-release integration testing</vt:lpstr>
      <vt:lpstr>ON-demand debug program</vt:lpstr>
      <vt:lpstr>ON-demand logo program</vt:lpstr>
      <vt:lpstr>Distro or vendor program</vt:lpstr>
      <vt:lpstr>Program scope - Paul</vt:lpstr>
      <vt:lpstr>Stakeholders</vt:lpstr>
      <vt:lpstr>stakeholder wish lists</vt:lpstr>
      <vt:lpstr>Upstream kernel pre-release testing</vt:lpstr>
      <vt:lpstr>Existing Governance Model - Tatyana</vt:lpstr>
      <vt:lpstr>Evolved Governance Model</vt:lpstr>
      <vt:lpstr>Hardware Infrastructure</vt:lpstr>
      <vt:lpstr>Software Infrastructure</vt:lpstr>
      <vt:lpstr>System Administration</vt:lpstr>
      <vt:lpstr>Program administraton</vt:lpstr>
      <vt:lpstr>Siting – 3 Locations – Jim R.</vt:lpstr>
      <vt:lpstr>Funding model – jim</vt:lpstr>
      <vt:lpstr>Costs</vt:lpstr>
      <vt:lpstr>membership</vt:lpstr>
      <vt:lpstr>Bonepile Slides from past iterations that we are not quite ready to delete yet</vt:lpstr>
      <vt:lpstr>Topics</vt:lpstr>
      <vt:lpstr>To Do</vt:lpstr>
      <vt:lpstr>NMC Distro Testing</vt:lpstr>
      <vt:lpstr>Testing infrastructure</vt:lpstr>
      <vt:lpstr>Agenda</vt:lpstr>
      <vt:lpstr>interoperability means:</vt:lpstr>
      <vt:lpstr>next steps</vt:lpstr>
      <vt:lpstr>a streamlined virtuous cycle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Grun, Paul</cp:lastModifiedBy>
  <cp:revision>186</cp:revision>
  <cp:lastPrinted>2019-07-26T15:29:21Z</cp:lastPrinted>
  <dcterms:created xsi:type="dcterms:W3CDTF">2016-02-08T22:33:42Z</dcterms:created>
  <dcterms:modified xsi:type="dcterms:W3CDTF">2020-02-11T07:10:37Z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0x010100B055A00C3A83B343B81FA027F3C3D378</vt:lpwstr>
  </property>
</Properties>
</file>