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17" r:id="rId5"/>
    <p:sldId id="318" r:id="rId6"/>
    <p:sldId id="283" r:id="rId7"/>
    <p:sldId id="293" r:id="rId8"/>
    <p:sldId id="289" r:id="rId9"/>
    <p:sldId id="316" r:id="rId10"/>
    <p:sldId id="327" r:id="rId11"/>
    <p:sldId id="313" r:id="rId12"/>
    <p:sldId id="301" r:id="rId13"/>
    <p:sldId id="296" r:id="rId14"/>
    <p:sldId id="287" r:id="rId15"/>
    <p:sldId id="295" r:id="rId16"/>
    <p:sldId id="305" r:id="rId17"/>
    <p:sldId id="321" r:id="rId18"/>
    <p:sldId id="323" r:id="rId19"/>
    <p:sldId id="325" r:id="rId20"/>
    <p:sldId id="277" r:id="rId21"/>
    <p:sldId id="303" r:id="rId22"/>
    <p:sldId id="278" r:id="rId23"/>
    <p:sldId id="292" r:id="rId24"/>
    <p:sldId id="282" r:id="rId25"/>
    <p:sldId id="300" r:id="rId26"/>
    <p:sldId id="326" r:id="rId27"/>
    <p:sldId id="319" r:id="rId28"/>
    <p:sldId id="328" r:id="rId29"/>
    <p:sldId id="320" r:id="rId30"/>
    <p:sldId id="324" r:id="rId31"/>
    <p:sldId id="309" r:id="rId32"/>
    <p:sldId id="299" r:id="rId33"/>
    <p:sldId id="280" r:id="rId34"/>
    <p:sldId id="308" r:id="rId35"/>
    <p:sldId id="269" r:id="rId36"/>
    <p:sldId id="311" r:id="rId37"/>
    <p:sldId id="310" r:id="rId38"/>
    <p:sldId id="312" r:id="rId39"/>
    <p:sldId id="307" r:id="rId40"/>
    <p:sldId id="270" r:id="rId41"/>
    <p:sldId id="288" r:id="rId42"/>
    <p:sldId id="275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289"/>
            <p14:sldId id="31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87"/>
            <p14:sldId id="295"/>
            <p14:sldId id="305"/>
          </p14:sldIdLst>
        </p14:section>
        <p14:section name="The OFA Fabric Testing Platform" id="{7380251D-C8BA-4B7E-909C-F5BB02959176}">
          <p14:sldIdLst>
            <p14:sldId id="321"/>
            <p14:sldId id="323"/>
            <p14:sldId id="325"/>
          </p14:sldIdLst>
        </p14:section>
        <p14:section name="Scope, Stakeholders, Target Audience" id="{E5607809-58B2-45EB-9A96-B8B086BC2BF6}">
          <p14:sldIdLst>
            <p14:sldId id="277"/>
            <p14:sldId id="303"/>
            <p14:sldId id="278"/>
            <p14:sldId id="292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Program Administration" id="{CC20D6CC-B06D-4415-A733-2FCF1DEC9E63}">
          <p14:sldIdLst>
            <p14:sldId id="326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20"/>
          </p14:sldIdLst>
        </p14:section>
        <p14:section name="Membership" id="{F88F5E36-203D-46DB-AA33-F344DAD8F09F}">
          <p14:sldIdLst>
            <p14:sldId id="324"/>
          </p14:sldIdLst>
        </p14:section>
        <p14:section name="Bonepile" id="{E74D90D0-0C44-4B3C-B557-11EA916C5238}">
          <p14:sldIdLst>
            <p14:sldId id="309"/>
            <p14:sldId id="299"/>
            <p14:sldId id="280"/>
            <p14:sldId id="308"/>
          </p14:sldIdLst>
        </p14:section>
        <p14:section name="Bonepile - Background" id="{2D0330BE-DE85-475A-AE6E-A8C9D0D30AB3}">
          <p14:sldIdLst>
            <p14:sldId id="269"/>
            <p14:sldId id="311"/>
            <p14:sldId id="310"/>
            <p14:sldId id="312"/>
          </p14:sldIdLst>
        </p14:section>
        <p14:section name="Test Fixture Infrastructure" id="{A8210DFB-4FF1-4B8C-A541-CEB80EFBAA19}">
          <p14:sldIdLst>
            <p14:sldId id="307"/>
            <p14:sldId id="270"/>
            <p14:sldId id="288"/>
            <p14:sldId id="27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3B94E-2DCE-4072-94C6-815D5CBBE353}" v="7" dt="2020-03-06T23:13:06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64" d="100"/>
          <a:sy n="64" d="100"/>
        </p:scale>
        <p:origin x="344" y="4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n, Paul" userId="98627949-9007-460c-a54d-94ae0f553f21" providerId="ADAL" clId="{64E3B94E-2DCE-4072-94C6-815D5CBBE353}"/>
    <pc:docChg chg="custSel addSld delSld modSld sldOrd modSection">
      <pc:chgData name="Grun, Paul" userId="98627949-9007-460c-a54d-94ae0f553f21" providerId="ADAL" clId="{64E3B94E-2DCE-4072-94C6-815D5CBBE353}" dt="2020-03-06T23:17:06.540" v="1286" actId="20577"/>
      <pc:docMkLst>
        <pc:docMk/>
      </pc:docMkLst>
      <pc:sldChg chg="del">
        <pc:chgData name="Grun, Paul" userId="98627949-9007-460c-a54d-94ae0f553f21" providerId="ADAL" clId="{64E3B94E-2DCE-4072-94C6-815D5CBBE353}" dt="2020-03-06T22:51:52.282" v="1" actId="2696"/>
        <pc:sldMkLst>
          <pc:docMk/>
          <pc:sldMk cId="2472646097" sldId="269"/>
        </pc:sldMkLst>
      </pc:sldChg>
      <pc:sldChg chg="modSp ord">
        <pc:chgData name="Grun, Paul" userId="98627949-9007-460c-a54d-94ae0f553f21" providerId="ADAL" clId="{64E3B94E-2DCE-4072-94C6-815D5CBBE353}" dt="2020-03-06T23:15:53.395" v="1174" actId="6549"/>
        <pc:sldMkLst>
          <pc:docMk/>
          <pc:sldMk cId="1069352592" sldId="287"/>
        </pc:sldMkLst>
        <pc:spChg chg="mod">
          <ac:chgData name="Grun, Paul" userId="98627949-9007-460c-a54d-94ae0f553f21" providerId="ADAL" clId="{64E3B94E-2DCE-4072-94C6-815D5CBBE353}" dt="2020-03-06T23:15:53.395" v="1174" actId="6549"/>
          <ac:spMkLst>
            <pc:docMk/>
            <pc:sldMk cId="1069352592" sldId="287"/>
            <ac:spMk id="2" creationId="{602B010E-8418-46CF-A450-40F62A2F45AA}"/>
          </ac:spMkLst>
        </pc:spChg>
        <pc:spChg chg="mod">
          <ac:chgData name="Grun, Paul" userId="98627949-9007-460c-a54d-94ae0f553f21" providerId="ADAL" clId="{64E3B94E-2DCE-4072-94C6-815D5CBBE353}" dt="2020-03-06T23:15:14.877" v="1149" actId="14100"/>
          <ac:spMkLst>
            <pc:docMk/>
            <pc:sldMk cId="1069352592" sldId="287"/>
            <ac:spMk id="3" creationId="{596905BC-C4BF-46FF-B24E-929168A6DB4F}"/>
          </ac:spMkLst>
        </pc:spChg>
      </pc:sldChg>
      <pc:sldChg chg="modSp">
        <pc:chgData name="Grun, Paul" userId="98627949-9007-460c-a54d-94ae0f553f21" providerId="ADAL" clId="{64E3B94E-2DCE-4072-94C6-815D5CBBE353}" dt="2020-03-06T22:59:23.010" v="321" actId="20577"/>
        <pc:sldMkLst>
          <pc:docMk/>
          <pc:sldMk cId="1274183876" sldId="289"/>
        </pc:sldMkLst>
        <pc:spChg chg="mod">
          <ac:chgData name="Grun, Paul" userId="98627949-9007-460c-a54d-94ae0f553f21" providerId="ADAL" clId="{64E3B94E-2DCE-4072-94C6-815D5CBBE353}" dt="2020-03-06T22:59:23.010" v="321" actId="20577"/>
          <ac:spMkLst>
            <pc:docMk/>
            <pc:sldMk cId="1274183876" sldId="289"/>
            <ac:spMk id="9" creationId="{7BAFCD75-12E6-4C45-B232-6CCE19FB7411}"/>
          </ac:spMkLst>
        </pc:spChg>
      </pc:sldChg>
      <pc:sldChg chg="modSp">
        <pc:chgData name="Grun, Paul" userId="98627949-9007-460c-a54d-94ae0f553f21" providerId="ADAL" clId="{64E3B94E-2DCE-4072-94C6-815D5CBBE353}" dt="2020-03-06T23:16:08.666" v="1188" actId="20577"/>
        <pc:sldMkLst>
          <pc:docMk/>
          <pc:sldMk cId="3668870546" sldId="295"/>
        </pc:sldMkLst>
        <pc:spChg chg="mod">
          <ac:chgData name="Grun, Paul" userId="98627949-9007-460c-a54d-94ae0f553f21" providerId="ADAL" clId="{64E3B94E-2DCE-4072-94C6-815D5CBBE353}" dt="2020-03-06T23:16:08.666" v="1188" actId="20577"/>
          <ac:spMkLst>
            <pc:docMk/>
            <pc:sldMk cId="3668870546" sldId="295"/>
            <ac:spMk id="6" creationId="{2382A555-8003-4093-95EB-8F1B9D592E44}"/>
          </ac:spMkLst>
        </pc:spChg>
      </pc:sldChg>
      <pc:sldChg chg="modSp">
        <pc:chgData name="Grun, Paul" userId="98627949-9007-460c-a54d-94ae0f553f21" providerId="ADAL" clId="{64E3B94E-2DCE-4072-94C6-815D5CBBE353}" dt="2020-03-06T23:08:04.249" v="730" actId="20577"/>
        <pc:sldMkLst>
          <pc:docMk/>
          <pc:sldMk cId="989727990" sldId="296"/>
        </pc:sldMkLst>
        <pc:spChg chg="mod">
          <ac:chgData name="Grun, Paul" userId="98627949-9007-460c-a54d-94ae0f553f21" providerId="ADAL" clId="{64E3B94E-2DCE-4072-94C6-815D5CBBE353}" dt="2020-03-06T23:08:04.249" v="730" actId="20577"/>
          <ac:spMkLst>
            <pc:docMk/>
            <pc:sldMk cId="989727990" sldId="296"/>
            <ac:spMk id="2" creationId="{43E85AA0-B6B0-4681-94CD-0B7AF858CF33}"/>
          </ac:spMkLst>
        </pc:spChg>
      </pc:sldChg>
      <pc:sldChg chg="modSp">
        <pc:chgData name="Grun, Paul" userId="98627949-9007-460c-a54d-94ae0f553f21" providerId="ADAL" clId="{64E3B94E-2DCE-4072-94C6-815D5CBBE353}" dt="2020-03-06T23:14:07.320" v="1037" actId="20577"/>
        <pc:sldMkLst>
          <pc:docMk/>
          <pc:sldMk cId="4267259071" sldId="301"/>
        </pc:sldMkLst>
        <pc:spChg chg="mod">
          <ac:chgData name="Grun, Paul" userId="98627949-9007-460c-a54d-94ae0f553f21" providerId="ADAL" clId="{64E3B94E-2DCE-4072-94C6-815D5CBBE353}" dt="2020-03-06T23:01:18.757" v="393" actId="20577"/>
          <ac:spMkLst>
            <pc:docMk/>
            <pc:sldMk cId="4267259071" sldId="301"/>
            <ac:spMk id="2" creationId="{F3545CA5-EED3-46A0-A3DE-D7492DD6D438}"/>
          </ac:spMkLst>
        </pc:spChg>
        <pc:spChg chg="mod">
          <ac:chgData name="Grun, Paul" userId="98627949-9007-460c-a54d-94ae0f553f21" providerId="ADAL" clId="{64E3B94E-2DCE-4072-94C6-815D5CBBE353}" dt="2020-03-06T23:14:07.320" v="1037" actId="20577"/>
          <ac:spMkLst>
            <pc:docMk/>
            <pc:sldMk cId="4267259071" sldId="301"/>
            <ac:spMk id="5" creationId="{3A060378-E068-4624-AEA1-EFF67593CB31}"/>
          </ac:spMkLst>
        </pc:spChg>
      </pc:sldChg>
      <pc:sldChg chg="modSp">
        <pc:chgData name="Grun, Paul" userId="98627949-9007-460c-a54d-94ae0f553f21" providerId="ADAL" clId="{64E3B94E-2DCE-4072-94C6-815D5CBBE353}" dt="2020-03-06T23:16:24.988" v="1198" actId="20577"/>
        <pc:sldMkLst>
          <pc:docMk/>
          <pc:sldMk cId="810419862" sldId="305"/>
        </pc:sldMkLst>
        <pc:spChg chg="mod">
          <ac:chgData name="Grun, Paul" userId="98627949-9007-460c-a54d-94ae0f553f21" providerId="ADAL" clId="{64E3B94E-2DCE-4072-94C6-815D5CBBE353}" dt="2020-03-06T23:16:24.988" v="1198" actId="20577"/>
          <ac:spMkLst>
            <pc:docMk/>
            <pc:sldMk cId="810419862" sldId="305"/>
            <ac:spMk id="6" creationId="{2382A555-8003-4093-95EB-8F1B9D592E44}"/>
          </ac:spMkLst>
        </pc:spChg>
      </pc:sldChg>
      <pc:sldChg chg="del">
        <pc:chgData name="Grun, Paul" userId="98627949-9007-460c-a54d-94ae0f553f21" providerId="ADAL" clId="{64E3B94E-2DCE-4072-94C6-815D5CBBE353}" dt="2020-03-06T22:51:52.287" v="3" actId="2696"/>
        <pc:sldMkLst>
          <pc:docMk/>
          <pc:sldMk cId="216804882" sldId="310"/>
        </pc:sldMkLst>
      </pc:sldChg>
      <pc:sldChg chg="del">
        <pc:chgData name="Grun, Paul" userId="98627949-9007-460c-a54d-94ae0f553f21" providerId="ADAL" clId="{64E3B94E-2DCE-4072-94C6-815D5CBBE353}" dt="2020-03-06T22:51:52.284" v="2" actId="2696"/>
        <pc:sldMkLst>
          <pc:docMk/>
          <pc:sldMk cId="1314419533" sldId="311"/>
        </pc:sldMkLst>
      </pc:sldChg>
      <pc:sldChg chg="del">
        <pc:chgData name="Grun, Paul" userId="98627949-9007-460c-a54d-94ae0f553f21" providerId="ADAL" clId="{64E3B94E-2DCE-4072-94C6-815D5CBBE353}" dt="2020-03-06T22:51:52.280" v="0" actId="2696"/>
        <pc:sldMkLst>
          <pc:docMk/>
          <pc:sldMk cId="3734588667" sldId="312"/>
        </pc:sldMkLst>
      </pc:sldChg>
      <pc:sldChg chg="modSp">
        <pc:chgData name="Grun, Paul" userId="98627949-9007-460c-a54d-94ae0f553f21" providerId="ADAL" clId="{64E3B94E-2DCE-4072-94C6-815D5CBBE353}" dt="2020-03-06T23:00:51.997" v="382" actId="20577"/>
        <pc:sldMkLst>
          <pc:docMk/>
          <pc:sldMk cId="3422201903" sldId="316"/>
        </pc:sldMkLst>
        <pc:spChg chg="mod">
          <ac:chgData name="Grun, Paul" userId="98627949-9007-460c-a54d-94ae0f553f21" providerId="ADAL" clId="{64E3B94E-2DCE-4072-94C6-815D5CBBE353}" dt="2020-03-06T22:54:02.003" v="31" actId="20577"/>
          <ac:spMkLst>
            <pc:docMk/>
            <pc:sldMk cId="3422201903" sldId="316"/>
            <ac:spMk id="2" creationId="{F3545CA5-EED3-46A0-A3DE-D7492DD6D438}"/>
          </ac:spMkLst>
        </pc:spChg>
        <pc:spChg chg="mod">
          <ac:chgData name="Grun, Paul" userId="98627949-9007-460c-a54d-94ae0f553f21" providerId="ADAL" clId="{64E3B94E-2DCE-4072-94C6-815D5CBBE353}" dt="2020-03-06T23:00:51.997" v="382" actId="20577"/>
          <ac:spMkLst>
            <pc:docMk/>
            <pc:sldMk cId="3422201903" sldId="316"/>
            <ac:spMk id="5" creationId="{3A060378-E068-4624-AEA1-EFF67593CB31}"/>
          </ac:spMkLst>
        </pc:spChg>
      </pc:sldChg>
      <pc:sldChg chg="modSp">
        <pc:chgData name="Grun, Paul" userId="98627949-9007-460c-a54d-94ae0f553f21" providerId="ADAL" clId="{64E3B94E-2DCE-4072-94C6-815D5CBBE353}" dt="2020-03-06T23:06:58.737" v="723" actId="6549"/>
        <pc:sldMkLst>
          <pc:docMk/>
          <pc:sldMk cId="892774637" sldId="318"/>
        </pc:sldMkLst>
        <pc:spChg chg="mod">
          <ac:chgData name="Grun, Paul" userId="98627949-9007-460c-a54d-94ae0f553f21" providerId="ADAL" clId="{64E3B94E-2DCE-4072-94C6-815D5CBBE353}" dt="2020-03-06T23:06:58.737" v="723" actId="6549"/>
          <ac:spMkLst>
            <pc:docMk/>
            <pc:sldMk cId="892774637" sldId="318"/>
            <ac:spMk id="3" creationId="{9690D3F0-4893-47ED-97D9-B98AD9BC372E}"/>
          </ac:spMkLst>
        </pc:spChg>
      </pc:sldChg>
      <pc:sldChg chg="modSp ord">
        <pc:chgData name="Grun, Paul" userId="98627949-9007-460c-a54d-94ae0f553f21" providerId="ADAL" clId="{64E3B94E-2DCE-4072-94C6-815D5CBBE353}" dt="2020-03-06T23:16:55.342" v="1265" actId="20577"/>
        <pc:sldMkLst>
          <pc:docMk/>
          <pc:sldMk cId="738624635" sldId="321"/>
        </pc:sldMkLst>
        <pc:spChg chg="mod">
          <ac:chgData name="Grun, Paul" userId="98627949-9007-460c-a54d-94ae0f553f21" providerId="ADAL" clId="{64E3B94E-2DCE-4072-94C6-815D5CBBE353}" dt="2020-03-06T23:16:55.342" v="1265" actId="20577"/>
          <ac:spMkLst>
            <pc:docMk/>
            <pc:sldMk cId="738624635" sldId="321"/>
            <ac:spMk id="2" creationId="{C1DEF425-7321-4C4E-889D-C02C6EEA0AC8}"/>
          </ac:spMkLst>
        </pc:spChg>
      </pc:sldChg>
      <pc:sldChg chg="modSp ord">
        <pc:chgData name="Grun, Paul" userId="98627949-9007-460c-a54d-94ae0f553f21" providerId="ADAL" clId="{64E3B94E-2DCE-4072-94C6-815D5CBBE353}" dt="2020-03-06T23:17:06.540" v="1286" actId="20577"/>
        <pc:sldMkLst>
          <pc:docMk/>
          <pc:sldMk cId="1524091014" sldId="323"/>
        </pc:sldMkLst>
        <pc:spChg chg="mod">
          <ac:chgData name="Grun, Paul" userId="98627949-9007-460c-a54d-94ae0f553f21" providerId="ADAL" clId="{64E3B94E-2DCE-4072-94C6-815D5CBBE353}" dt="2020-03-06T23:17:06.540" v="1286" actId="20577"/>
          <ac:spMkLst>
            <pc:docMk/>
            <pc:sldMk cId="1524091014" sldId="323"/>
            <ac:spMk id="2" creationId="{C1DEF425-7321-4C4E-889D-C02C6EEA0AC8}"/>
          </ac:spMkLst>
        </pc:spChg>
      </pc:sldChg>
      <pc:sldChg chg="ord">
        <pc:chgData name="Grun, Paul" userId="98627949-9007-460c-a54d-94ae0f553f21" providerId="ADAL" clId="{64E3B94E-2DCE-4072-94C6-815D5CBBE353}" dt="2020-03-06T23:12:28.095" v="920"/>
        <pc:sldMkLst>
          <pc:docMk/>
          <pc:sldMk cId="1469238232" sldId="325"/>
        </pc:sldMkLst>
      </pc:sldChg>
      <pc:sldChg chg="addSp modSp">
        <pc:chgData name="Grun, Paul" userId="98627949-9007-460c-a54d-94ae0f553f21" providerId="ADAL" clId="{64E3B94E-2DCE-4072-94C6-815D5CBBE353}" dt="2020-03-06T22:53:05.353" v="9" actId="2085"/>
        <pc:sldMkLst>
          <pc:docMk/>
          <pc:sldMk cId="2925961151" sldId="327"/>
        </pc:sldMkLst>
        <pc:spChg chg="mod">
          <ac:chgData name="Grun, Paul" userId="98627949-9007-460c-a54d-94ae0f553f21" providerId="ADAL" clId="{64E3B94E-2DCE-4072-94C6-815D5CBBE353}" dt="2020-03-06T22:53:05.353" v="9" actId="2085"/>
          <ac:spMkLst>
            <pc:docMk/>
            <pc:sldMk cId="2925961151" sldId="327"/>
            <ac:spMk id="3" creationId="{00000000-0000-0000-0000-000000000000}"/>
          </ac:spMkLst>
        </pc:spChg>
        <pc:spChg chg="add">
          <ac:chgData name="Grun, Paul" userId="98627949-9007-460c-a54d-94ae0f553f21" providerId="ADAL" clId="{64E3B94E-2DCE-4072-94C6-815D5CBBE353}" dt="2020-03-06T22:52:23.616" v="4"/>
          <ac:spMkLst>
            <pc:docMk/>
            <pc:sldMk cId="2925961151" sldId="327"/>
            <ac:spMk id="6" creationId="{75FD0F6B-15BE-4F01-AE56-19AD11D820E0}"/>
          </ac:spMkLst>
        </pc:spChg>
      </pc:sldChg>
      <pc:sldChg chg="add del">
        <pc:chgData name="Grun, Paul" userId="98627949-9007-460c-a54d-94ae0f553f21" providerId="ADAL" clId="{64E3B94E-2DCE-4072-94C6-815D5CBBE353}" dt="2020-03-06T23:02:18.489" v="505" actId="2696"/>
        <pc:sldMkLst>
          <pc:docMk/>
          <pc:sldMk cId="1159435768" sldId="3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Proposal to OFA Board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Month,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72576" y="594169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4861032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4579190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7984781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94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96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5146481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3746091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3573137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4252355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6622048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6638041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31929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7057085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Targeted at a broad range of clients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Distros, hardware vendors, middleware vendors,…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‘on-demand’ -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 (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106935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606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run ‘on-demand’, by either a distro or a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 as specified by the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types 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OFA fabric platform hardware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Hardware Infrastructure – Doug Ledford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inventory of OFA equipment located at UNH-IOL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Cluster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Vendor-supplied equipment – Tatyana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Ofa</a:t>
            </a:r>
            <a:r>
              <a:rPr lang="en-US" dirty="0"/>
              <a:t> </a:t>
            </a:r>
            <a:r>
              <a:rPr lang="en-US"/>
              <a:t>fabric platform Software </a:t>
            </a:r>
            <a:r>
              <a:rPr lang="en-US" dirty="0"/>
              <a:t>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Infrastructure – Doug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with Doug’s slides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/>
              <a:t>scope - Paul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Much larger than the original Interoperability Program</a:t>
            </a:r>
          </a:p>
          <a:p>
            <a:r>
              <a:rPr lang="en-US" dirty="0"/>
              <a:t>Designed to appeal to a much larger list of stakeholders</a:t>
            </a:r>
          </a:p>
          <a:p>
            <a:endParaRPr lang="en-US" dirty="0"/>
          </a:p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include testing of software stacks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allow for testing of interoperability among vendors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Motivation and Objectives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Paul (actually Tatyana)</a:t>
            </a:r>
          </a:p>
          <a:p>
            <a:r>
              <a:rPr lang="en-US" dirty="0"/>
              <a:t>Program Overview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Scope, Stakeholders, Target Audience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Doug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pPr lvl="1"/>
            <a:r>
              <a:rPr lang="en-US" dirty="0"/>
              <a:t>Jim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Jim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Board: all rights including unlimited testing</a:t>
            </a:r>
          </a:p>
          <a:p>
            <a:pPr lvl="1"/>
            <a:r>
              <a:rPr lang="en-GB" dirty="0"/>
              <a:t>Testing, Non-Board: Right to vote in WG but not to chair; unlimited testing</a:t>
            </a:r>
          </a:p>
          <a:p>
            <a:pPr lvl="1"/>
            <a:r>
              <a:rPr lang="en-GB" dirty="0"/>
              <a:t>Non-Testing, Non-Board: </a:t>
            </a:r>
          </a:p>
          <a:p>
            <a:pPr lvl="2"/>
            <a:r>
              <a:rPr lang="en-GB" strike="sngStrike" dirty="0"/>
              <a:t>Right to vote in WG but not to chair</a:t>
            </a:r>
          </a:p>
          <a:p>
            <a:pPr lvl="2"/>
            <a:r>
              <a:rPr lang="en-GB" dirty="0"/>
              <a:t>Pay-as-you-go testing</a:t>
            </a:r>
          </a:p>
          <a:p>
            <a:r>
              <a:rPr lang="en-GB" strike="sngStrike" dirty="0"/>
              <a:t>Non-members: right to participate in any WG, but not to chair or vote</a:t>
            </a:r>
          </a:p>
          <a:p>
            <a:r>
              <a:rPr lang="en-GB" dirty="0"/>
              <a:t>Same rules apply to the IWG as any other WG, however</a:t>
            </a:r>
          </a:p>
          <a:p>
            <a:pPr lvl="1"/>
            <a:r>
              <a:rPr lang="en-GB" dirty="0"/>
              <a:t>Must be at least Testing, Non-Board to develop the test plan, including voting within the IWG</a:t>
            </a:r>
          </a:p>
          <a:p>
            <a:pPr lvl="1"/>
            <a:r>
              <a:rPr lang="en-GB" dirty="0"/>
              <a:t>Test plan must be approved by the Board</a:t>
            </a:r>
          </a:p>
          <a:p>
            <a:r>
              <a:rPr lang="en-GB" i="1" dirty="0"/>
              <a:t>Opens: what about kernel maintainers? They seem to need to have the right to influence tests, to make it possible to give them what they need – is that enough? Keep as a side concern for now, at minimum, don’t make it impossible to deliver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Costs to standup the cluster and make the system 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On-going 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6016F-83EE-4680-A1AD-B43C184A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AA9CC-A98F-4C3A-9D77-C6554D66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assembling a list of representative/likely targets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363-8594-4B1A-9FE4-B35376F7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64A50-34FD-432F-B490-4505EBDE9E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E0AA0-5126-43B1-9E09-BBB2E5F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Bonepile</a:t>
            </a:r>
            <a:br>
              <a:rPr lang="en-US" dirty="0"/>
            </a:br>
            <a:r>
              <a:rPr lang="en-US" dirty="0"/>
              <a:t>Slides from past iterations that we are not quite ready to delete yet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697E-FE33-4443-ACE0-17FB9C91A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540AC-35FD-4D5B-A169-255C87CD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30-017A-4B22-AC32-28807181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2A6-EDCE-46DE-B70C-3AC63A3B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Objective – Increase value to OFA Members, Industry, and the Open Community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Who Benefits</a:t>
            </a:r>
          </a:p>
          <a:p>
            <a:pPr lvl="1"/>
            <a:r>
              <a:rPr lang="en-US" dirty="0"/>
              <a:t>Scope – IB, RoCE, iWARP, libfabric …</a:t>
            </a:r>
          </a:p>
          <a:p>
            <a:r>
              <a:rPr lang="en-US" dirty="0"/>
              <a:t>What happened to the old program</a:t>
            </a:r>
          </a:p>
          <a:p>
            <a:pPr lvl="1"/>
            <a:r>
              <a:rPr lang="en-US" dirty="0"/>
              <a:t>Decreasing demand leading to cascade failure, on-going issues with program costs, troublesome vendor interactions</a:t>
            </a:r>
          </a:p>
          <a:p>
            <a:pPr lvl="1"/>
            <a:r>
              <a:rPr lang="en-US" dirty="0"/>
              <a:t>OFED is Dead, Long Live OFED! (from an interop perspective)</a:t>
            </a:r>
          </a:p>
          <a:p>
            <a:r>
              <a:rPr lang="en-US" dirty="0"/>
              <a:t>Describing a new Interop Program – Three Key Components</a:t>
            </a:r>
          </a:p>
          <a:p>
            <a:pPr lvl="1"/>
            <a:r>
              <a:rPr lang="en-US" dirty="0"/>
              <a:t>Kernel Pre-Release Testing</a:t>
            </a:r>
          </a:p>
          <a:p>
            <a:pPr lvl="1"/>
            <a:r>
              <a:rPr lang="en-US" dirty="0"/>
              <a:t>On-Demand Testing for Vendors and Distros</a:t>
            </a:r>
          </a:p>
          <a:p>
            <a:pPr lvl="1"/>
            <a:r>
              <a:rPr lang="en-US" dirty="0"/>
              <a:t>Machine Checkout </a:t>
            </a:r>
            <a:r>
              <a:rPr lang="en-US"/>
              <a:t>(on-demand)</a:t>
            </a:r>
            <a:endParaRPr lang="en-US" dirty="0"/>
          </a:p>
          <a:p>
            <a:r>
              <a:rPr lang="en-US" dirty="0"/>
              <a:t>Governance Model</a:t>
            </a:r>
          </a:p>
          <a:p>
            <a:pPr lvl="1"/>
            <a:r>
              <a:rPr lang="en-US" dirty="0"/>
              <a:t>No change – the IWG controls the program via written test plans</a:t>
            </a:r>
          </a:p>
          <a:p>
            <a:r>
              <a:rPr lang="en-US" dirty="0"/>
              <a:t>Testing Infrastructure</a:t>
            </a:r>
          </a:p>
          <a:p>
            <a:pPr lvl="1"/>
            <a:r>
              <a:rPr lang="en-US" dirty="0"/>
              <a:t>Infrastructure needs for Pre-release Testing</a:t>
            </a:r>
          </a:p>
          <a:p>
            <a:pPr lvl="1"/>
            <a:r>
              <a:rPr lang="en-US" dirty="0"/>
              <a:t>Infrastructure needs for On-demand Testing</a:t>
            </a:r>
          </a:p>
          <a:p>
            <a:pPr lvl="1"/>
            <a:r>
              <a:rPr lang="en-US" dirty="0"/>
              <a:t>Requirements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Current proposal is embodied in the OFA’s new proposed membership class proposal</a:t>
            </a:r>
          </a:p>
          <a:p>
            <a:r>
              <a:rPr lang="en-US" dirty="0"/>
              <a:t>Program Vendors – currently NMC, UNH-IOL</a:t>
            </a:r>
          </a:p>
          <a:p>
            <a:pPr lvl="1"/>
            <a:r>
              <a:rPr lang="en-US" dirty="0"/>
              <a:t>Should we seek other vendors?</a:t>
            </a:r>
          </a:p>
          <a:p>
            <a:r>
              <a:rPr lang="en-US" dirty="0"/>
              <a:t>The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431D-D797-4F1C-BBC9-077F6E4B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ABA-FFCC-4738-8802-AA53F3E0E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9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‘interop’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The only open source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verify that a diverse set of hardware devices: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79223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DD9-32A5-403B-BB22-70EC85A4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AE46-AB4B-4809-8715-1FF3647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objective: Accelerate adoption of the new InfiniBand Architecture by assuring the industry that InfiniBand h/w and s/w components were reliable and interoperable </a:t>
            </a:r>
          </a:p>
          <a:p>
            <a:pPr lvl="1"/>
            <a:r>
              <a:rPr lang="en-US" dirty="0"/>
              <a:t>Validate that IB devices interoperated with each other and with OFED</a:t>
            </a:r>
          </a:p>
          <a:p>
            <a:r>
              <a:rPr lang="en-US" dirty="0"/>
              <a:t>Over time …</a:t>
            </a:r>
          </a:p>
          <a:p>
            <a:pPr lvl="1"/>
            <a:r>
              <a:rPr lang="en-US" dirty="0"/>
              <a:t>OFED’s components replaced by a community-supported open source RDMA subsystem</a:t>
            </a:r>
          </a:p>
          <a:p>
            <a:pPr lvl="2"/>
            <a:r>
              <a:rPr lang="en-US" dirty="0"/>
              <a:t>OFED is no longer the main ‘go to’ for Distros and others</a:t>
            </a:r>
          </a:p>
          <a:p>
            <a:pPr lvl="2"/>
            <a:r>
              <a:rPr lang="en-US" dirty="0"/>
              <a:t>Hence vendors saw shrinking utility in testing against OFED </a:t>
            </a:r>
          </a:p>
          <a:p>
            <a:pPr lvl="2"/>
            <a:r>
              <a:rPr lang="en-US" dirty="0"/>
              <a:t>Strong preference to test against standard Distros instead</a:t>
            </a:r>
          </a:p>
          <a:p>
            <a:pPr lvl="1"/>
            <a:r>
              <a:rPr lang="en-US" dirty="0"/>
              <a:t>Industry consolidation reduced the number of hardware vendors; in some cases only one vendor survives</a:t>
            </a:r>
          </a:p>
          <a:p>
            <a:pPr lvl="1"/>
            <a:r>
              <a:rPr lang="en-US" dirty="0"/>
              <a:t>Thus fixed program costs were amortized over, and paid by, a shrinking client pool</a:t>
            </a:r>
          </a:p>
          <a:p>
            <a:pPr lvl="2"/>
            <a:r>
              <a:rPr lang="en-US" dirty="0"/>
              <a:t>Fixed program costs divided by total number of devices tested</a:t>
            </a:r>
          </a:p>
          <a:p>
            <a:r>
              <a:rPr lang="en-US" dirty="0"/>
              <a:t>Net result</a:t>
            </a:r>
          </a:p>
          <a:p>
            <a:pPr lvl="1"/>
            <a:r>
              <a:rPr lang="en-US" dirty="0"/>
              <a:t>Eventually, the costs of the program could not be supported by the remaining interop subscribers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9FE-AE70-4522-902C-77FD6CE7B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F33E-43DE-44F2-93FD-50174174B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F176-D013-4838-AF8D-08DFBB252ABA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381318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646-2315-415A-95C9-25D196D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AB0-041C-4FF2-9BC6-FA85DE22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requirements for the two program components may very well be different:</a:t>
            </a:r>
          </a:p>
          <a:p>
            <a:r>
              <a:rPr lang="en-US" dirty="0"/>
              <a:t>Kernel Pre-Release testing </a:t>
            </a:r>
          </a:p>
          <a:p>
            <a:pPr lvl="1"/>
            <a:r>
              <a:rPr lang="en-US" dirty="0"/>
              <a:t>Requires a “certified”, known good hardware configuration</a:t>
            </a:r>
          </a:p>
          <a:p>
            <a:r>
              <a:rPr lang="en-US" dirty="0"/>
              <a:t>On-Demand Testing </a:t>
            </a:r>
          </a:p>
          <a:p>
            <a:pPr lvl="1"/>
            <a:r>
              <a:rPr lang="en-US" dirty="0"/>
              <a:t>For Distros: May also rely on a certified hardware configuration</a:t>
            </a:r>
          </a:p>
          <a:p>
            <a:pPr lvl="1"/>
            <a:r>
              <a:rPr lang="en-US" dirty="0"/>
              <a:t>For Vendors: Is likely to require more frequent changes to the underlying hardware configuration</a:t>
            </a:r>
          </a:p>
          <a:p>
            <a:r>
              <a:rPr lang="en-US" dirty="0"/>
              <a:t>Testing on a “known good” certified hardware configuration can be conducted anywhere such a cluster is available</a:t>
            </a:r>
          </a:p>
          <a:p>
            <a:r>
              <a:rPr lang="en-US" dirty="0"/>
              <a:t>On-demand testing for vendors may require that the OFA control or manage the cluster testbed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0E8E-9B97-42BA-8775-4B30E7FA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D6E1-56A3-4E2A-B198-F1EA663618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388"/>
            <a:ext cx="10972800" cy="4813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an Interop program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the heck is interoperability, and what do we have today?</a:t>
            </a:r>
          </a:p>
          <a:p>
            <a:pPr lvl="1"/>
            <a:r>
              <a:rPr lang="en-US" sz="1800" dirty="0"/>
              <a:t>Hardware-based debug + logo program, based at University of New Hampshire Interoperability Lab (UNH-IOL)</a:t>
            </a:r>
          </a:p>
          <a:p>
            <a:pPr lvl="1"/>
            <a:r>
              <a:rPr lang="en-US" sz="1800" dirty="0"/>
              <a:t>‘On-demand’ distro testing program, hosted by the New Mexico Consortium (NMC)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role of the IWG</a:t>
            </a:r>
          </a:p>
          <a:p>
            <a:pPr lvl="1"/>
            <a:r>
              <a:rPr lang="en-US" sz="1800" dirty="0"/>
              <a:t>What the IWG does, how it related to UNH-IOL and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Modest Proposal for the next evolution – The OFA Testing Program</a:t>
            </a:r>
          </a:p>
          <a:p>
            <a:pPr lvl="1"/>
            <a:r>
              <a:rPr lang="en-US" sz="1800" dirty="0"/>
              <a:t>Build synergy between the existing programs, deliver greater value to participants, the community, and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16"/>
            <a:ext cx="10972800" cy="28955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Meet our new IWG Chair – Tatyana Nikolova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endParaRPr lang="en-US" dirty="0"/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Make the proposal better!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C186-929F-4DB5-BC48-F451362BA68D}"/>
              </a:ext>
            </a:extLst>
          </p:cNvPr>
          <p:cNvSpPr txBox="1"/>
          <p:nvPr/>
        </p:nvSpPr>
        <p:spPr>
          <a:xfrm>
            <a:off x="3561492" y="5285124"/>
            <a:ext cx="5069016" cy="707886"/>
          </a:xfrm>
          <a:prstGeom prst="rect">
            <a:avLst/>
          </a:prstGeom>
          <a:noFill/>
          <a:ln w="38100">
            <a:solidFill>
              <a:srgbClr val="00588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Join the Interoperability Working Group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an active part in driving this forward</a:t>
            </a:r>
          </a:p>
        </p:txBody>
      </p:sp>
    </p:spTree>
    <p:extLst>
      <p:ext uri="{BB962C8B-B14F-4D97-AF65-F5344CB8AC3E}">
        <p14:creationId xmlns:p14="http://schemas.microsoft.com/office/powerpoint/2010/main" val="287506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415999"/>
            <a:ext cx="635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‘On-demand’ testing capability to all stakeholders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Testing Capability for Distros, Vendors and Others</a:t>
            </a:r>
          </a:p>
          <a:p>
            <a:pPr lvl="1"/>
            <a:r>
              <a:rPr lang="en-US" dirty="0"/>
              <a:t>Objective: Provide an ‘on-demand’ platform for use by vendors, distros, and others (“clients”)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program was</a:t>
            </a:r>
          </a:p>
          <a:p>
            <a:r>
              <a:rPr lang="en-US" b="0" dirty="0"/>
              <a:t>Tightly coupled with and driven by, OFED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>
                <a:sym typeface="Wingdings" panose="05000000000000000000" pitchFamily="2" charset="2"/>
              </a:rPr>
              <a:t>Paid by the subscribers, who were charged a fixed base fee,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are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 strong preference to test against standard Distros and upstream kernels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pPr marL="457200" indent="-457200">
              <a:buAutoNum type="arabicPeriod"/>
            </a:pPr>
            <a:r>
              <a:rPr lang="en-US" dirty="0"/>
              <a:t>Greatly improved flexibility in how the program is run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Continuous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49D8B-31EC-46CE-97E3-C746956EA749}">
  <ds:schemaRefs>
    <ds:schemaRef ds:uri="825f75df-2abe-4008-962f-f3e9f3d20557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19591</TotalTime>
  <Words>3250</Words>
  <Application>Microsoft Office PowerPoint</Application>
  <PresentationFormat>Widescreen</PresentationFormat>
  <Paragraphs>519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Comic Sans MS</vt:lpstr>
      <vt:lpstr>Wingdings</vt:lpstr>
      <vt:lpstr>Office Theme</vt:lpstr>
      <vt:lpstr>Proposal to OFA Board </vt:lpstr>
      <vt:lpstr>Table of Contents</vt:lpstr>
      <vt:lpstr>Why an ‘interop’ program</vt:lpstr>
      <vt:lpstr>question</vt:lpstr>
      <vt:lpstr>serving our clients</vt:lpstr>
      <vt:lpstr>Two major objectives</vt:lpstr>
      <vt:lpstr>An instructive look in the rearview mirror</vt:lpstr>
      <vt:lpstr>A better idea?</vt:lpstr>
      <vt:lpstr>Mechanism</vt:lpstr>
      <vt:lpstr>Usage: pre-release integration testing</vt:lpstr>
      <vt:lpstr>Usage: On-demand program</vt:lpstr>
      <vt:lpstr>Usage: ON-demand program</vt:lpstr>
      <vt:lpstr>Usage: logo program</vt:lpstr>
      <vt:lpstr>OFA fabric platform hardware</vt:lpstr>
      <vt:lpstr>Ofa fabric platform Software Infrastructure</vt:lpstr>
      <vt:lpstr>System Administration</vt:lpstr>
      <vt:lpstr>Program scope - Paul</vt:lpstr>
      <vt:lpstr>Stakeholders</vt:lpstr>
      <vt:lpstr>stakeholder wish lists</vt:lpstr>
      <vt:lpstr>Upstream kernel pre-release testing</vt:lpstr>
      <vt:lpstr>Existing Governance Model - Tatyana</vt:lpstr>
      <vt:lpstr>Evolved Governance Model</vt:lpstr>
      <vt:lpstr>Program administraton</vt:lpstr>
      <vt:lpstr>Siting – 3 Locations – Jim R.</vt:lpstr>
      <vt:lpstr>Funding model – jim</vt:lpstr>
      <vt:lpstr>Costs</vt:lpstr>
      <vt:lpstr>membership</vt:lpstr>
      <vt:lpstr>Bonepile Slides from past iterations that we are not quite ready to delete yet</vt:lpstr>
      <vt:lpstr>Topics</vt:lpstr>
      <vt:lpstr>To Do</vt:lpstr>
      <vt:lpstr>NMC Distro Testing</vt:lpstr>
      <vt:lpstr>An instructive look in the rearview mirror</vt:lpstr>
      <vt:lpstr>OFILP- openfabrics interop logo program</vt:lpstr>
      <vt:lpstr>OFILP mechanics</vt:lpstr>
      <vt:lpstr>What happened?</vt:lpstr>
      <vt:lpstr>Testing infrastructure</vt:lpstr>
      <vt:lpstr>Agenda</vt:lpstr>
      <vt:lpstr>interoperability means:</vt:lpstr>
      <vt:lpstr>next steps</vt:lpstr>
      <vt:lpstr>a streamlined virtuous cycle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Grun, Paul</cp:lastModifiedBy>
  <cp:revision>199</cp:revision>
  <cp:lastPrinted>2020-03-04T22:07:57Z</cp:lastPrinted>
  <dcterms:created xsi:type="dcterms:W3CDTF">2016-02-08T22:33:42Z</dcterms:created>
  <dcterms:modified xsi:type="dcterms:W3CDTF">2020-03-06T23:17:12Z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2020-03-02 20:36:33Z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