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7" r:id="rId6"/>
  </p:sldMasterIdLst>
  <p:notesMasterIdLst>
    <p:notesMasterId r:id="rId59"/>
  </p:notesMasterIdLst>
  <p:handoutMasterIdLst>
    <p:handoutMasterId r:id="rId60"/>
  </p:handoutMasterIdLst>
  <p:sldIdLst>
    <p:sldId id="317" r:id="rId7"/>
    <p:sldId id="338" r:id="rId8"/>
    <p:sldId id="318" r:id="rId9"/>
    <p:sldId id="283" r:id="rId10"/>
    <p:sldId id="293" r:id="rId11"/>
    <p:sldId id="329" r:id="rId12"/>
    <p:sldId id="337" r:id="rId13"/>
    <p:sldId id="289" r:id="rId14"/>
    <p:sldId id="316" r:id="rId15"/>
    <p:sldId id="336" r:id="rId16"/>
    <p:sldId id="327" r:id="rId17"/>
    <p:sldId id="313" r:id="rId18"/>
    <p:sldId id="301" r:id="rId19"/>
    <p:sldId id="296" r:id="rId20"/>
    <p:sldId id="295" r:id="rId21"/>
    <p:sldId id="305" r:id="rId22"/>
    <p:sldId id="330" r:id="rId23"/>
    <p:sldId id="321" r:id="rId24"/>
    <p:sldId id="340" r:id="rId25"/>
    <p:sldId id="261" r:id="rId26"/>
    <p:sldId id="339" r:id="rId27"/>
    <p:sldId id="260" r:id="rId28"/>
    <p:sldId id="325" r:id="rId29"/>
    <p:sldId id="326" r:id="rId30"/>
    <p:sldId id="282" r:id="rId31"/>
    <p:sldId id="300" r:id="rId32"/>
    <p:sldId id="319" r:id="rId33"/>
    <p:sldId id="328" r:id="rId34"/>
    <p:sldId id="320" r:id="rId35"/>
    <p:sldId id="309" r:id="rId36"/>
    <p:sldId id="299" r:id="rId37"/>
    <p:sldId id="280" r:id="rId38"/>
    <p:sldId id="308" r:id="rId39"/>
    <p:sldId id="269" r:id="rId40"/>
    <p:sldId id="311" r:id="rId41"/>
    <p:sldId id="310" r:id="rId42"/>
    <p:sldId id="312" r:id="rId43"/>
    <p:sldId id="277" r:id="rId44"/>
    <p:sldId id="303" r:id="rId45"/>
    <p:sldId id="278" r:id="rId46"/>
    <p:sldId id="292" r:id="rId47"/>
    <p:sldId id="307" r:id="rId48"/>
    <p:sldId id="270" r:id="rId49"/>
    <p:sldId id="288" r:id="rId50"/>
    <p:sldId id="275" r:id="rId51"/>
    <p:sldId id="297" r:id="rId52"/>
    <p:sldId id="331" r:id="rId53"/>
    <p:sldId id="332" r:id="rId54"/>
    <p:sldId id="333" r:id="rId55"/>
    <p:sldId id="334" r:id="rId56"/>
    <p:sldId id="322" r:id="rId57"/>
    <p:sldId id="335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38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329"/>
            <p14:sldId id="337"/>
            <p14:sldId id="289"/>
            <p14:sldId id="316"/>
            <p14:sldId id="336"/>
          </p14:sldIdLst>
        </p14:section>
        <p14:section name="Background" id="{C60B8A2F-E908-450E-B711-11A91E8A55C1}">
          <p14:sldIdLst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</p14:sldIdLst>
        </p14:section>
        <p14:section name="Fabric Software Development Platform" id="{7380251D-C8BA-4B7E-909C-F5BB02959176}">
          <p14:sldIdLst>
            <p14:sldId id="330"/>
            <p14:sldId id="321"/>
            <p14:sldId id="340"/>
            <p14:sldId id="261"/>
            <p14:sldId id="339"/>
            <p14:sldId id="260"/>
          </p14:sldIdLst>
        </p14:section>
        <p14:section name="Program and System Administration" id="{05D82912-0802-40D7-87E8-459880158C5D}">
          <p14:sldIdLst>
            <p14:sldId id="325"/>
            <p14:sldId id="326"/>
          </p14:sldIdLst>
        </p14:section>
        <p14:section name="Governance" id="{0A9417A3-7B77-4B13-B031-93D6E168DC28}">
          <p14:sldIdLst>
            <p14:sldId id="282"/>
            <p14:sldId id="300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20"/>
          </p14:sldIdLst>
        </p14:section>
        <p14:section name="Bonepile" id="{E74D90D0-0C44-4B3C-B557-11EA916C5238}">
          <p14:sldIdLst>
            <p14:sldId id="309"/>
            <p14:sldId id="299"/>
            <p14:sldId id="280"/>
            <p14:sldId id="308"/>
          </p14:sldIdLst>
        </p14:section>
        <p14:section name="Bonepile - Background" id="{2D0330BE-DE85-475A-AE6E-A8C9D0D30AB3}">
          <p14:sldIdLst>
            <p14:sldId id="269"/>
            <p14:sldId id="311"/>
            <p14:sldId id="310"/>
            <p14:sldId id="312"/>
          </p14:sldIdLst>
        </p14:section>
        <p14:section name="Scope, Stakeholders, Target Audience" id="{E5607809-58B2-45EB-9A96-B8B086BC2BF6}">
          <p14:sldIdLst>
            <p14:sldId id="277"/>
            <p14:sldId id="303"/>
            <p14:sldId id="278"/>
            <p14:sldId id="292"/>
          </p14:sldIdLst>
        </p14:section>
        <p14:section name="Test Fixture Infrastructure" id="{A8210DFB-4FF1-4B8C-A541-CEB80EFBAA19}">
          <p14:sldIdLst>
            <p14:sldId id="307"/>
            <p14:sldId id="270"/>
            <p14:sldId id="288"/>
            <p14:sldId id="275"/>
            <p14:sldId id="297"/>
            <p14:sldId id="331"/>
            <p14:sldId id="332"/>
            <p14:sldId id="333"/>
            <p14:sldId id="334"/>
            <p14:sldId id="322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9C8C7-BC33-4B34-869A-9D7675AF51AD}" v="35" dt="2020-03-23T17:34:0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2" autoAdjust="0"/>
    <p:restoredTop sz="93779"/>
  </p:normalViewPr>
  <p:slideViewPr>
    <p:cSldViewPr snapToGrid="0" showGuides="1">
      <p:cViewPr varScale="1">
        <p:scale>
          <a:sx n="61" d="100"/>
          <a:sy n="61" d="100"/>
        </p:scale>
        <p:origin x="68" y="20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n, Paul" userId="98627949-9007-460c-a54d-94ae0f553f21" providerId="ADAL" clId="{4929C8C7-BC33-4B34-869A-9D7675AF51AD}"/>
    <pc:docChg chg="undo redo custSel addSld delSld modSld sldOrd modMainMaster delSection modSection">
      <pc:chgData name="Grun, Paul" userId="98627949-9007-460c-a54d-94ae0f553f21" providerId="ADAL" clId="{4929C8C7-BC33-4B34-869A-9D7675AF51AD}" dt="2020-03-23T17:41:44.715" v="8496" actId="20577"/>
      <pc:docMkLst>
        <pc:docMk/>
      </pc:docMkLst>
      <pc:sldChg chg="modSp del">
        <pc:chgData name="Grun, Paul" userId="98627949-9007-460c-a54d-94ae0f553f21" providerId="ADAL" clId="{4929C8C7-BC33-4B34-869A-9D7675AF51AD}" dt="2020-03-23T17:19:11.418" v="6957" actId="20577"/>
        <pc:sldMkLst>
          <pc:docMk/>
          <pc:sldMk cId="2108352175" sldId="260"/>
        </pc:sldMkLst>
        <pc:spChg chg="mod">
          <ac:chgData name="Grun, Paul" userId="98627949-9007-460c-a54d-94ae0f553f21" providerId="ADAL" clId="{4929C8C7-BC33-4B34-869A-9D7675AF51AD}" dt="2020-03-23T17:16:45.528" v="6656" actId="6549"/>
          <ac:spMkLst>
            <pc:docMk/>
            <pc:sldMk cId="2108352175" sldId="260"/>
            <ac:spMk id="92" creationId="{00000000-0000-0000-0000-000000000000}"/>
          </ac:spMkLst>
        </pc:spChg>
        <pc:spChg chg="mod">
          <ac:chgData name="Grun, Paul" userId="98627949-9007-460c-a54d-94ae0f553f21" providerId="ADAL" clId="{4929C8C7-BC33-4B34-869A-9D7675AF51AD}" dt="2020-03-23T17:19:11.418" v="6957" actId="20577"/>
          <ac:spMkLst>
            <pc:docMk/>
            <pc:sldMk cId="2108352175" sldId="260"/>
            <ac:spMk id="93" creationId="{00000000-0000-0000-0000-000000000000}"/>
          </ac:spMkLst>
        </pc:spChg>
      </pc:sldChg>
      <pc:sldChg chg="addSp modSp del ord">
        <pc:chgData name="Grun, Paul" userId="98627949-9007-460c-a54d-94ae0f553f21" providerId="ADAL" clId="{4929C8C7-BC33-4B34-869A-9D7675AF51AD}" dt="2020-03-23T17:29:01.154" v="7595" actId="20577"/>
        <pc:sldMkLst>
          <pc:docMk/>
          <pc:sldMk cId="481688631" sldId="261"/>
        </pc:sldMkLst>
        <pc:spChg chg="add mod">
          <ac:chgData name="Grun, Paul" userId="98627949-9007-460c-a54d-94ae0f553f21" providerId="ADAL" clId="{4929C8C7-BC33-4B34-869A-9D7675AF51AD}" dt="2020-03-23T17:29:01.154" v="7595" actId="20577"/>
          <ac:spMkLst>
            <pc:docMk/>
            <pc:sldMk cId="481688631" sldId="261"/>
            <ac:spMk id="35" creationId="{3834113B-5709-4D21-BA86-63CFDE731E4C}"/>
          </ac:spMkLst>
        </pc:spChg>
        <pc:spChg chg="mod">
          <ac:chgData name="Grun, Paul" userId="98627949-9007-460c-a54d-94ae0f553f21" providerId="ADAL" clId="{4929C8C7-BC33-4B34-869A-9D7675AF51AD}" dt="2020-03-23T17:28:43.317" v="7582" actId="20577"/>
          <ac:spMkLst>
            <pc:docMk/>
            <pc:sldMk cId="481688631" sldId="261"/>
            <ac:spMk id="59" creationId="{6CF182C7-7B89-41AF-80CD-224055DC0951}"/>
          </ac:spMkLst>
        </pc:spChg>
        <pc:spChg chg="mod">
          <ac:chgData name="Grun, Paul" userId="98627949-9007-460c-a54d-94ae0f553f21" providerId="ADAL" clId="{4929C8C7-BC33-4B34-869A-9D7675AF51AD}" dt="2020-03-23T17:05:19.487" v="5874" actId="6549"/>
          <ac:spMkLst>
            <pc:docMk/>
            <pc:sldMk cId="481688631" sldId="261"/>
            <ac:spMk id="92" creationId="{00000000-0000-0000-0000-000000000000}"/>
          </ac:spMkLst>
        </pc:spChg>
      </pc:sldChg>
      <pc:sldChg chg="modSp ord">
        <pc:chgData name="Grun, Paul" userId="98627949-9007-460c-a54d-94ae0f553f21" providerId="ADAL" clId="{4929C8C7-BC33-4B34-869A-9D7675AF51AD}" dt="2020-03-23T17:33:00.945" v="7684"/>
        <pc:sldMkLst>
          <pc:docMk/>
          <pc:sldMk cId="4133647139" sldId="277"/>
        </pc:sldMkLst>
        <pc:spChg chg="mod">
          <ac:chgData name="Grun, Paul" userId="98627949-9007-460c-a54d-94ae0f553f21" providerId="ADAL" clId="{4929C8C7-BC33-4B34-869A-9D7675AF51AD}" dt="2020-03-23T17:32:03.738" v="7670" actId="20577"/>
          <ac:spMkLst>
            <pc:docMk/>
            <pc:sldMk cId="4133647139" sldId="277"/>
            <ac:spMk id="8" creationId="{5F5B85B8-00DE-439D-950A-A09B30B6A39C}"/>
          </ac:spMkLst>
        </pc:spChg>
      </pc:sldChg>
      <pc:sldChg chg="ord">
        <pc:chgData name="Grun, Paul" userId="98627949-9007-460c-a54d-94ae0f553f21" providerId="ADAL" clId="{4929C8C7-BC33-4B34-869A-9D7675AF51AD}" dt="2020-03-23T17:33:00.945" v="7684"/>
        <pc:sldMkLst>
          <pc:docMk/>
          <pc:sldMk cId="3636147075" sldId="278"/>
        </pc:sldMkLst>
      </pc:sldChg>
      <pc:sldChg chg="modSp">
        <pc:chgData name="Grun, Paul" userId="98627949-9007-460c-a54d-94ae0f553f21" providerId="ADAL" clId="{4929C8C7-BC33-4B34-869A-9D7675AF51AD}" dt="2020-03-23T16:36:15.995" v="3939" actId="20577"/>
        <pc:sldMkLst>
          <pc:docMk/>
          <pc:sldMk cId="998716275" sldId="283"/>
        </pc:sldMkLst>
        <pc:spChg chg="mod">
          <ac:chgData name="Grun, Paul" userId="98627949-9007-460c-a54d-94ae0f553f21" providerId="ADAL" clId="{4929C8C7-BC33-4B34-869A-9D7675AF51AD}" dt="2020-03-23T16:33:59.988" v="3817" actId="20577"/>
          <ac:spMkLst>
            <pc:docMk/>
            <pc:sldMk cId="998716275" sldId="283"/>
            <ac:spMk id="2" creationId="{541EEE42-4931-4F9A-95B5-89F2A3C4FAA4}"/>
          </ac:spMkLst>
        </pc:spChg>
        <pc:spChg chg="mod">
          <ac:chgData name="Grun, Paul" userId="98627949-9007-460c-a54d-94ae0f553f21" providerId="ADAL" clId="{4929C8C7-BC33-4B34-869A-9D7675AF51AD}" dt="2020-03-23T16:36:15.995" v="3939" actId="20577"/>
          <ac:spMkLst>
            <pc:docMk/>
            <pc:sldMk cId="998716275" sldId="283"/>
            <ac:spMk id="3" creationId="{24B464C1-D3BE-4376-BD00-63BC322C9653}"/>
          </ac:spMkLst>
        </pc:spChg>
      </pc:sldChg>
      <pc:sldChg chg="del addCm delCm">
        <pc:chgData name="Grun, Paul" userId="98627949-9007-460c-a54d-94ae0f553f21" providerId="ADAL" clId="{4929C8C7-BC33-4B34-869A-9D7675AF51AD}" dt="2020-03-17T19:51:36.234" v="1957" actId="2696"/>
        <pc:sldMkLst>
          <pc:docMk/>
          <pc:sldMk cId="1069352592" sldId="287"/>
        </pc:sldMkLst>
      </pc:sldChg>
      <pc:sldChg chg="modSp">
        <pc:chgData name="Grun, Paul" userId="98627949-9007-460c-a54d-94ae0f553f21" providerId="ADAL" clId="{4929C8C7-BC33-4B34-869A-9D7675AF51AD}" dt="2020-03-23T16:50:02.875" v="4995" actId="465"/>
        <pc:sldMkLst>
          <pc:docMk/>
          <pc:sldMk cId="1274183876" sldId="289"/>
        </pc:sldMkLst>
        <pc:spChg chg="mod">
          <ac:chgData name="Grun, Paul" userId="98627949-9007-460c-a54d-94ae0f553f21" providerId="ADAL" clId="{4929C8C7-BC33-4B34-869A-9D7675AF51AD}" dt="2020-03-23T16:50:02.875" v="4995" actId="465"/>
          <ac:spMkLst>
            <pc:docMk/>
            <pc:sldMk cId="1274183876" sldId="289"/>
            <ac:spMk id="7" creationId="{91895235-0FC6-44CD-8ECD-39A31CDAEEC3}"/>
          </ac:spMkLst>
        </pc:spChg>
        <pc:spChg chg="mod">
          <ac:chgData name="Grun, Paul" userId="98627949-9007-460c-a54d-94ae0f553f21" providerId="ADAL" clId="{4929C8C7-BC33-4B34-869A-9D7675AF51AD}" dt="2020-03-23T16:50:02.875" v="4995" actId="465"/>
          <ac:spMkLst>
            <pc:docMk/>
            <pc:sldMk cId="1274183876" sldId="289"/>
            <ac:spMk id="9" creationId="{7BAFCD75-12E6-4C45-B232-6CCE19FB7411}"/>
          </ac:spMkLst>
        </pc:spChg>
        <pc:spChg chg="mod">
          <ac:chgData name="Grun, Paul" userId="98627949-9007-460c-a54d-94ae0f553f21" providerId="ADAL" clId="{4929C8C7-BC33-4B34-869A-9D7675AF51AD}" dt="2020-03-23T16:50:02.875" v="4995" actId="465"/>
          <ac:spMkLst>
            <pc:docMk/>
            <pc:sldMk cId="1274183876" sldId="289"/>
            <ac:spMk id="11" creationId="{6EB981F7-3620-4838-992C-DEB86DD35178}"/>
          </ac:spMkLst>
        </pc:spChg>
      </pc:sldChg>
      <pc:sldChg chg="ord">
        <pc:chgData name="Grun, Paul" userId="98627949-9007-460c-a54d-94ae0f553f21" providerId="ADAL" clId="{4929C8C7-BC33-4B34-869A-9D7675AF51AD}" dt="2020-03-23T17:33:00.945" v="7684"/>
        <pc:sldMkLst>
          <pc:docMk/>
          <pc:sldMk cId="2597355458" sldId="292"/>
        </pc:sldMkLst>
      </pc:sldChg>
      <pc:sldChg chg="modSp">
        <pc:chgData name="Grun, Paul" userId="98627949-9007-460c-a54d-94ae0f553f21" providerId="ADAL" clId="{4929C8C7-BC33-4B34-869A-9D7675AF51AD}" dt="2020-03-23T16:36:44.256" v="3956" actId="20577"/>
        <pc:sldMkLst>
          <pc:docMk/>
          <pc:sldMk cId="2745865359" sldId="293"/>
        </pc:sldMkLst>
        <pc:spChg chg="mod">
          <ac:chgData name="Grun, Paul" userId="98627949-9007-460c-a54d-94ae0f553f21" providerId="ADAL" clId="{4929C8C7-BC33-4B34-869A-9D7675AF51AD}" dt="2020-03-23T16:36:44.256" v="3956" actId="20577"/>
          <ac:spMkLst>
            <pc:docMk/>
            <pc:sldMk cId="2745865359" sldId="293"/>
            <ac:spMk id="3" creationId="{A8DF29C5-8927-472B-94A4-08B824C9A42C}"/>
          </ac:spMkLst>
        </pc:spChg>
      </pc:sldChg>
      <pc:sldChg chg="modSp">
        <pc:chgData name="Grun, Paul" userId="98627949-9007-460c-a54d-94ae0f553f21" providerId="ADAL" clId="{4929C8C7-BC33-4B34-869A-9D7675AF51AD}" dt="2020-03-23T16:58:37.617" v="5389" actId="6549"/>
        <pc:sldMkLst>
          <pc:docMk/>
          <pc:sldMk cId="3668870546" sldId="295"/>
        </pc:sldMkLst>
        <pc:spChg chg="mod">
          <ac:chgData name="Grun, Paul" userId="98627949-9007-460c-a54d-94ae0f553f21" providerId="ADAL" clId="{4929C8C7-BC33-4B34-869A-9D7675AF51AD}" dt="2020-03-23T16:58:37.617" v="5389" actId="6549"/>
          <ac:spMkLst>
            <pc:docMk/>
            <pc:sldMk cId="3668870546" sldId="295"/>
            <ac:spMk id="10" creationId="{B4D500BE-068E-4488-BAB9-545E82F434B6}"/>
          </ac:spMkLst>
        </pc:spChg>
      </pc:sldChg>
      <pc:sldChg chg="addSp modSp">
        <pc:chgData name="Grun, Paul" userId="98627949-9007-460c-a54d-94ae0f553f21" providerId="ADAL" clId="{4929C8C7-BC33-4B34-869A-9D7675AF51AD}" dt="2020-03-23T16:57:47.997" v="5329" actId="20577"/>
        <pc:sldMkLst>
          <pc:docMk/>
          <pc:sldMk cId="989727990" sldId="296"/>
        </pc:sldMkLst>
        <pc:spChg chg="mod">
          <ac:chgData name="Grun, Paul" userId="98627949-9007-460c-a54d-94ae0f553f21" providerId="ADAL" clId="{4929C8C7-BC33-4B34-869A-9D7675AF51AD}" dt="2020-03-23T16:56:48.952" v="5256" actId="6549"/>
          <ac:spMkLst>
            <pc:docMk/>
            <pc:sldMk cId="989727990" sldId="296"/>
            <ac:spMk id="5" creationId="{56DA81F3-C279-4138-AA3B-ADC8E201E31B}"/>
          </ac:spMkLst>
        </pc:spChg>
        <pc:spChg chg="mod">
          <ac:chgData name="Grun, Paul" userId="98627949-9007-460c-a54d-94ae0f553f21" providerId="ADAL" clId="{4929C8C7-BC33-4B34-869A-9D7675AF51AD}" dt="2020-03-17T19:49:20.464" v="1918" actId="1076"/>
          <ac:spMkLst>
            <pc:docMk/>
            <pc:sldMk cId="989727990" sldId="296"/>
            <ac:spMk id="8" creationId="{1276E9CF-F74E-4081-B29E-E7200D2D83F3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10" creationId="{A31A3CDC-440E-49D3-9E69-C296AF0E7CE7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12" creationId="{08C7DA4F-EC4C-471E-BC4A-5C7612CAA328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18" creationId="{01C48797-426E-44D0-8F4A-2A09509CD699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19" creationId="{A44A75E2-2C50-492E-9AB8-F0118763DC60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20" creationId="{9E211F46-60ED-461F-95F8-7CDD0935D91B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21" creationId="{45502547-3715-4078-94A7-7781EE65FC2B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22" creationId="{228DCD0D-B28E-419D-B308-98E034F4223E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23" creationId="{22C57F18-5C5E-4B18-B2CF-03ADC6382E20}"/>
          </ac:spMkLst>
        </pc:spChg>
        <pc:spChg chg="add mod">
          <ac:chgData name="Grun, Paul" userId="98627949-9007-460c-a54d-94ae0f553f21" providerId="ADAL" clId="{4929C8C7-BC33-4B34-869A-9D7675AF51AD}" dt="2020-03-23T16:57:47.997" v="5329" actId="20577"/>
          <ac:spMkLst>
            <pc:docMk/>
            <pc:sldMk cId="989727990" sldId="296"/>
            <ac:spMk id="36" creationId="{94B88C7D-3D10-4D83-B137-090083175251}"/>
          </ac:spMkLst>
        </pc:spChg>
        <pc:spChg chg="mod">
          <ac:chgData name="Grun, Paul" userId="98627949-9007-460c-a54d-94ae0f553f21" providerId="ADAL" clId="{4929C8C7-BC33-4B34-869A-9D7675AF51AD}" dt="2020-03-17T16:59:42.268" v="1243" actId="1038"/>
          <ac:spMkLst>
            <pc:docMk/>
            <pc:sldMk cId="989727990" sldId="296"/>
            <ac:spMk id="48" creationId="{2A3098F9-2FBB-41E1-A2A7-B0D041FF07D7}"/>
          </ac:spMkLst>
        </pc:spChg>
        <pc:grpChg chg="mod">
          <ac:chgData name="Grun, Paul" userId="98627949-9007-460c-a54d-94ae0f553f21" providerId="ADAL" clId="{4929C8C7-BC33-4B34-869A-9D7675AF51AD}" dt="2020-03-17T16:59:42.268" v="1243" actId="1038"/>
          <ac:grpSpMkLst>
            <pc:docMk/>
            <pc:sldMk cId="989727990" sldId="296"/>
            <ac:grpSpMk id="33" creationId="{2FCA8A98-F0EF-413C-8F3B-8511D737807E}"/>
          </ac:grpSpMkLst>
        </pc:grpChg>
        <pc:grpChg chg="mod">
          <ac:chgData name="Grun, Paul" userId="98627949-9007-460c-a54d-94ae0f553f21" providerId="ADAL" clId="{4929C8C7-BC33-4B34-869A-9D7675AF51AD}" dt="2020-03-17T16:59:42.268" v="1243" actId="1038"/>
          <ac:grpSpMkLst>
            <pc:docMk/>
            <pc:sldMk cId="989727990" sldId="296"/>
            <ac:grpSpMk id="37" creationId="{CB0FAEA0-4A8D-484A-8104-FDBA7F40AB1E}"/>
          </ac:grpSpMkLst>
        </pc:grpChg>
        <pc:grpChg chg="mod">
          <ac:chgData name="Grun, Paul" userId="98627949-9007-460c-a54d-94ae0f553f21" providerId="ADAL" clId="{4929C8C7-BC33-4B34-869A-9D7675AF51AD}" dt="2020-03-17T16:59:42.268" v="1243" actId="1038"/>
          <ac:grpSpMkLst>
            <pc:docMk/>
            <pc:sldMk cId="989727990" sldId="296"/>
            <ac:grpSpMk id="40" creationId="{A39BCD2B-49AC-4A61-A715-5D7140C9A97F}"/>
          </ac:grpSpMkLst>
        </pc:grpChg>
        <pc:picChg chg="mod">
          <ac:chgData name="Grun, Paul" userId="98627949-9007-460c-a54d-94ae0f553f21" providerId="ADAL" clId="{4929C8C7-BC33-4B34-869A-9D7675AF51AD}" dt="2020-03-17T16:59:42.268" v="1243" actId="1038"/>
          <ac:picMkLst>
            <pc:docMk/>
            <pc:sldMk cId="989727990" sldId="296"/>
            <ac:picMk id="27" creationId="{E7B451E1-EA78-45E8-930F-9090A436CACF}"/>
          </ac:picMkLst>
        </pc:picChg>
        <pc:picChg chg="mod">
          <ac:chgData name="Grun, Paul" userId="98627949-9007-460c-a54d-94ae0f553f21" providerId="ADAL" clId="{4929C8C7-BC33-4B34-869A-9D7675AF51AD}" dt="2020-03-17T16:59:42.268" v="1243" actId="1038"/>
          <ac:picMkLst>
            <pc:docMk/>
            <pc:sldMk cId="989727990" sldId="296"/>
            <ac:picMk id="28" creationId="{DC4C3273-C537-40B0-B0EA-51C36B1DF76C}"/>
          </ac:picMkLst>
        </pc:picChg>
        <pc:cxnChg chg="mod">
          <ac:chgData name="Grun, Paul" userId="98627949-9007-460c-a54d-94ae0f553f21" providerId="ADAL" clId="{4929C8C7-BC33-4B34-869A-9D7675AF51AD}" dt="2020-03-17T16:59:42.268" v="1243" actId="1038"/>
          <ac:cxnSpMkLst>
            <pc:docMk/>
            <pc:sldMk cId="989727990" sldId="296"/>
            <ac:cxnSpMk id="11" creationId="{E17E1610-C562-4943-AA4D-DBAE2B4713B0}"/>
          </ac:cxnSpMkLst>
        </pc:cxnChg>
        <pc:cxnChg chg="mod">
          <ac:chgData name="Grun, Paul" userId="98627949-9007-460c-a54d-94ae0f553f21" providerId="ADAL" clId="{4929C8C7-BC33-4B34-869A-9D7675AF51AD}" dt="2020-03-17T16:59:42.268" v="1243" actId="1038"/>
          <ac:cxnSpMkLst>
            <pc:docMk/>
            <pc:sldMk cId="989727990" sldId="296"/>
            <ac:cxnSpMk id="30" creationId="{CA625E1E-30F2-45EC-ABC2-248C504AAC69}"/>
          </ac:cxnSpMkLst>
        </pc:cxnChg>
        <pc:cxnChg chg="mod">
          <ac:chgData name="Grun, Paul" userId="98627949-9007-460c-a54d-94ae0f553f21" providerId="ADAL" clId="{4929C8C7-BC33-4B34-869A-9D7675AF51AD}" dt="2020-03-17T16:59:42.268" v="1243" actId="1038"/>
          <ac:cxnSpMkLst>
            <pc:docMk/>
            <pc:sldMk cId="989727990" sldId="296"/>
            <ac:cxnSpMk id="32" creationId="{7F9B783E-5DB1-4DBE-A85B-3B09C3485F77}"/>
          </ac:cxnSpMkLst>
        </pc:cxnChg>
        <pc:cxnChg chg="add mod">
          <ac:chgData name="Grun, Paul" userId="98627949-9007-460c-a54d-94ae0f553f21" providerId="ADAL" clId="{4929C8C7-BC33-4B34-869A-9D7675AF51AD}" dt="2020-03-17T17:00:23.932" v="1246" actId="1076"/>
          <ac:cxnSpMkLst>
            <pc:docMk/>
            <pc:sldMk cId="989727990" sldId="296"/>
            <ac:cxnSpMk id="34" creationId="{6CAD8EBC-5FB8-4B6A-B0B2-2BF97BA197A4}"/>
          </ac:cxnSpMkLst>
        </pc:cxnChg>
        <pc:cxnChg chg="mod">
          <ac:chgData name="Grun, Paul" userId="98627949-9007-460c-a54d-94ae0f553f21" providerId="ADAL" clId="{4929C8C7-BC33-4B34-869A-9D7675AF51AD}" dt="2020-03-17T16:59:42.268" v="1243" actId="1038"/>
          <ac:cxnSpMkLst>
            <pc:docMk/>
            <pc:sldMk cId="989727990" sldId="296"/>
            <ac:cxnSpMk id="35" creationId="{24589FBD-5DCC-4DF8-BAFE-15F88B59059E}"/>
          </ac:cxnSpMkLst>
        </pc:cxnChg>
        <pc:cxnChg chg="mod">
          <ac:chgData name="Grun, Paul" userId="98627949-9007-460c-a54d-94ae0f553f21" providerId="ADAL" clId="{4929C8C7-BC33-4B34-869A-9D7675AF51AD}" dt="2020-03-17T16:59:42.268" v="1243" actId="1038"/>
          <ac:cxnSpMkLst>
            <pc:docMk/>
            <pc:sldMk cId="989727990" sldId="296"/>
            <ac:cxnSpMk id="51" creationId="{B9B629F1-1DE4-4D1F-BC2C-6D011D8FDB41}"/>
          </ac:cxnSpMkLst>
        </pc:cxnChg>
      </pc:sldChg>
      <pc:sldChg chg="modSp">
        <pc:chgData name="Grun, Paul" userId="98627949-9007-460c-a54d-94ae0f553f21" providerId="ADAL" clId="{4929C8C7-BC33-4B34-869A-9D7675AF51AD}" dt="2020-03-23T16:54:56.969" v="5140" actId="20577"/>
        <pc:sldMkLst>
          <pc:docMk/>
          <pc:sldMk cId="4267259071" sldId="301"/>
        </pc:sldMkLst>
        <pc:spChg chg="mod">
          <ac:chgData name="Grun, Paul" userId="98627949-9007-460c-a54d-94ae0f553f21" providerId="ADAL" clId="{4929C8C7-BC33-4B34-869A-9D7675AF51AD}" dt="2020-03-17T16:57:22.887" v="988" actId="20577"/>
          <ac:spMkLst>
            <pc:docMk/>
            <pc:sldMk cId="4267259071" sldId="301"/>
            <ac:spMk id="2" creationId="{F3545CA5-EED3-46A0-A3DE-D7492DD6D438}"/>
          </ac:spMkLst>
        </pc:spChg>
        <pc:spChg chg="mod">
          <ac:chgData name="Grun, Paul" userId="98627949-9007-460c-a54d-94ae0f553f21" providerId="ADAL" clId="{4929C8C7-BC33-4B34-869A-9D7675AF51AD}" dt="2020-03-23T16:54:56.969" v="5140" actId="20577"/>
          <ac:spMkLst>
            <pc:docMk/>
            <pc:sldMk cId="4267259071" sldId="301"/>
            <ac:spMk id="5" creationId="{3A060378-E068-4624-AEA1-EFF67593CB31}"/>
          </ac:spMkLst>
        </pc:spChg>
      </pc:sldChg>
      <pc:sldChg chg="ord">
        <pc:chgData name="Grun, Paul" userId="98627949-9007-460c-a54d-94ae0f553f21" providerId="ADAL" clId="{4929C8C7-BC33-4B34-869A-9D7675AF51AD}" dt="2020-03-23T17:33:00.945" v="7684"/>
        <pc:sldMkLst>
          <pc:docMk/>
          <pc:sldMk cId="4052857274" sldId="303"/>
        </pc:sldMkLst>
      </pc:sldChg>
      <pc:sldChg chg="modSp">
        <pc:chgData name="Grun, Paul" userId="98627949-9007-460c-a54d-94ae0f553f21" providerId="ADAL" clId="{4929C8C7-BC33-4B34-869A-9D7675AF51AD}" dt="2020-03-17T19:52:57.086" v="1966" actId="20577"/>
        <pc:sldMkLst>
          <pc:docMk/>
          <pc:sldMk cId="810419862" sldId="305"/>
        </pc:sldMkLst>
        <pc:spChg chg="mod">
          <ac:chgData name="Grun, Paul" userId="98627949-9007-460c-a54d-94ae0f553f21" providerId="ADAL" clId="{4929C8C7-BC33-4B34-869A-9D7675AF51AD}" dt="2020-03-17T19:52:57.086" v="1966" actId="20577"/>
          <ac:spMkLst>
            <pc:docMk/>
            <pc:sldMk cId="810419862" sldId="305"/>
            <ac:spMk id="10" creationId="{B4D500BE-068E-4488-BAB9-545E82F434B6}"/>
          </ac:spMkLst>
        </pc:spChg>
      </pc:sldChg>
      <pc:sldChg chg="modSp">
        <pc:chgData name="Grun, Paul" userId="98627949-9007-460c-a54d-94ae0f553f21" providerId="ADAL" clId="{4929C8C7-BC33-4B34-869A-9D7675AF51AD}" dt="2020-03-20T00:51:58.002" v="2234" actId="6549"/>
        <pc:sldMkLst>
          <pc:docMk/>
          <pc:sldMk cId="4229228143" sldId="313"/>
        </pc:sldMkLst>
        <pc:spChg chg="mod">
          <ac:chgData name="Grun, Paul" userId="98627949-9007-460c-a54d-94ae0f553f21" providerId="ADAL" clId="{4929C8C7-BC33-4B34-869A-9D7675AF51AD}" dt="2020-03-20T00:51:58.002" v="2234" actId="6549"/>
          <ac:spMkLst>
            <pc:docMk/>
            <pc:sldMk cId="4229228143" sldId="313"/>
            <ac:spMk id="3" creationId="{DAA1AFA1-BD28-41E9-8884-2487F241B402}"/>
          </ac:spMkLst>
        </pc:spChg>
      </pc:sldChg>
      <pc:sldChg chg="modSp">
        <pc:chgData name="Grun, Paul" userId="98627949-9007-460c-a54d-94ae0f553f21" providerId="ADAL" clId="{4929C8C7-BC33-4B34-869A-9D7675AF51AD}" dt="2020-03-23T16:50:27.541" v="5001" actId="20577"/>
        <pc:sldMkLst>
          <pc:docMk/>
          <pc:sldMk cId="3422201903" sldId="316"/>
        </pc:sldMkLst>
        <pc:spChg chg="mod">
          <ac:chgData name="Grun, Paul" userId="98627949-9007-460c-a54d-94ae0f553f21" providerId="ADAL" clId="{4929C8C7-BC33-4B34-869A-9D7675AF51AD}" dt="2020-03-23T16:50:27.541" v="5001" actId="20577"/>
          <ac:spMkLst>
            <pc:docMk/>
            <pc:sldMk cId="3422201903" sldId="316"/>
            <ac:spMk id="2" creationId="{F3545CA5-EED3-46A0-A3DE-D7492DD6D438}"/>
          </ac:spMkLst>
        </pc:spChg>
        <pc:spChg chg="mod">
          <ac:chgData name="Grun, Paul" userId="98627949-9007-460c-a54d-94ae0f553f21" providerId="ADAL" clId="{4929C8C7-BC33-4B34-869A-9D7675AF51AD}" dt="2020-03-17T16:53:45.600" v="763" actId="20577"/>
          <ac:spMkLst>
            <pc:docMk/>
            <pc:sldMk cId="3422201903" sldId="316"/>
            <ac:spMk id="5" creationId="{3A060378-E068-4624-AEA1-EFF67593CB31}"/>
          </ac:spMkLst>
        </pc:spChg>
      </pc:sldChg>
      <pc:sldChg chg="modSp">
        <pc:chgData name="Grun, Paul" userId="98627949-9007-460c-a54d-94ae0f553f21" providerId="ADAL" clId="{4929C8C7-BC33-4B34-869A-9D7675AF51AD}" dt="2020-03-23T16:33:32.751" v="3804" actId="20577"/>
        <pc:sldMkLst>
          <pc:docMk/>
          <pc:sldMk cId="2555917259" sldId="317"/>
        </pc:sldMkLst>
        <pc:spChg chg="mod">
          <ac:chgData name="Grun, Paul" userId="98627949-9007-460c-a54d-94ae0f553f21" providerId="ADAL" clId="{4929C8C7-BC33-4B34-869A-9D7675AF51AD}" dt="2020-03-17T16:43:33.218" v="56" actId="20577"/>
          <ac:spMkLst>
            <pc:docMk/>
            <pc:sldMk cId="2555917259" sldId="317"/>
            <ac:spMk id="4" creationId="{00000000-0000-0000-0000-000000000000}"/>
          </ac:spMkLst>
        </pc:spChg>
        <pc:spChg chg="mod">
          <ac:chgData name="Grun, Paul" userId="98627949-9007-460c-a54d-94ae0f553f21" providerId="ADAL" clId="{4929C8C7-BC33-4B34-869A-9D7675AF51AD}" dt="2020-03-23T16:33:32.751" v="3804" actId="20577"/>
          <ac:spMkLst>
            <pc:docMk/>
            <pc:sldMk cId="2555917259" sldId="317"/>
            <ac:spMk id="6" creationId="{00000000-0000-0000-0000-000000000000}"/>
          </ac:spMkLst>
        </pc:spChg>
        <pc:spChg chg="mod">
          <ac:chgData name="Grun, Paul" userId="98627949-9007-460c-a54d-94ae0f553f21" providerId="ADAL" clId="{4929C8C7-BC33-4B34-869A-9D7675AF51AD}" dt="2020-03-17T16:43:27.817" v="48" actId="20577"/>
          <ac:spMkLst>
            <pc:docMk/>
            <pc:sldMk cId="2555917259" sldId="317"/>
            <ac:spMk id="7" creationId="{00000000-0000-0000-0000-000000000000}"/>
          </ac:spMkLst>
        </pc:spChg>
      </pc:sldChg>
      <pc:sldChg chg="modSp">
        <pc:chgData name="Grun, Paul" userId="98627949-9007-460c-a54d-94ae0f553f21" providerId="ADAL" clId="{4929C8C7-BC33-4B34-869A-9D7675AF51AD}" dt="2020-03-23T17:35:20.594" v="7799" actId="6549"/>
        <pc:sldMkLst>
          <pc:docMk/>
          <pc:sldMk cId="3874272895" sldId="320"/>
        </pc:sldMkLst>
        <pc:spChg chg="mod">
          <ac:chgData name="Grun, Paul" userId="98627949-9007-460c-a54d-94ae0f553f21" providerId="ADAL" clId="{4929C8C7-BC33-4B34-869A-9D7675AF51AD}" dt="2020-03-23T17:35:20.594" v="7799" actId="6549"/>
          <ac:spMkLst>
            <pc:docMk/>
            <pc:sldMk cId="3874272895" sldId="320"/>
            <ac:spMk id="6" creationId="{6E27EB55-B3CD-4595-9B35-A7D9D45E8145}"/>
          </ac:spMkLst>
        </pc:spChg>
      </pc:sldChg>
      <pc:sldChg chg="modSp">
        <pc:chgData name="Grun, Paul" userId="98627949-9007-460c-a54d-94ae0f553f21" providerId="ADAL" clId="{4929C8C7-BC33-4B34-869A-9D7675AF51AD}" dt="2020-03-23T17:04:41.796" v="5833" actId="20577"/>
        <pc:sldMkLst>
          <pc:docMk/>
          <pc:sldMk cId="738624635" sldId="321"/>
        </pc:sldMkLst>
        <pc:spChg chg="mod">
          <ac:chgData name="Grun, Paul" userId="98627949-9007-460c-a54d-94ae0f553f21" providerId="ADAL" clId="{4929C8C7-BC33-4B34-869A-9D7675AF51AD}" dt="2020-03-23T17:04:08.412" v="5703" actId="20577"/>
          <ac:spMkLst>
            <pc:docMk/>
            <pc:sldMk cId="738624635" sldId="321"/>
            <ac:spMk id="2" creationId="{C1DEF425-7321-4C4E-889D-C02C6EEA0AC8}"/>
          </ac:spMkLst>
        </pc:spChg>
        <pc:spChg chg="mod">
          <ac:chgData name="Grun, Paul" userId="98627949-9007-460c-a54d-94ae0f553f21" providerId="ADAL" clId="{4929C8C7-BC33-4B34-869A-9D7675AF51AD}" dt="2020-03-23T17:04:41.796" v="5833" actId="20577"/>
          <ac:spMkLst>
            <pc:docMk/>
            <pc:sldMk cId="738624635" sldId="321"/>
            <ac:spMk id="3" creationId="{D65F2E3C-75DA-4D92-B000-50D316E00665}"/>
          </ac:spMkLst>
        </pc:spChg>
      </pc:sldChg>
      <pc:sldChg chg="del">
        <pc:chgData name="Grun, Paul" userId="98627949-9007-460c-a54d-94ae0f553f21" providerId="ADAL" clId="{4929C8C7-BC33-4B34-869A-9D7675AF51AD}" dt="2020-03-23T17:30:45.242" v="7662" actId="2696"/>
        <pc:sldMkLst>
          <pc:docMk/>
          <pc:sldMk cId="691675852" sldId="322"/>
        </pc:sldMkLst>
      </pc:sldChg>
      <pc:sldChg chg="del">
        <pc:chgData name="Grun, Paul" userId="98627949-9007-460c-a54d-94ae0f553f21" providerId="ADAL" clId="{4929C8C7-BC33-4B34-869A-9D7675AF51AD}" dt="2020-03-23T17:31:39.269" v="7663" actId="2696"/>
        <pc:sldMkLst>
          <pc:docMk/>
          <pc:sldMk cId="1524091014" sldId="323"/>
        </pc:sldMkLst>
      </pc:sldChg>
      <pc:sldChg chg="del">
        <pc:chgData name="Grun, Paul" userId="98627949-9007-460c-a54d-94ae0f553f21" providerId="ADAL" clId="{4929C8C7-BC33-4B34-869A-9D7675AF51AD}" dt="2020-03-23T17:34:38.899" v="7687" actId="2696"/>
        <pc:sldMkLst>
          <pc:docMk/>
          <pc:sldMk cId="3983890005" sldId="324"/>
        </pc:sldMkLst>
      </pc:sldChg>
      <pc:sldChg chg="ord">
        <pc:chgData name="Grun, Paul" userId="98627949-9007-460c-a54d-94ae0f553f21" providerId="ADAL" clId="{4929C8C7-BC33-4B34-869A-9D7675AF51AD}" dt="2020-03-23T17:33:34.051" v="7685"/>
        <pc:sldMkLst>
          <pc:docMk/>
          <pc:sldMk cId="1708533907" sldId="326"/>
        </pc:sldMkLst>
      </pc:sldChg>
      <pc:sldChg chg="modSp">
        <pc:chgData name="Grun, Paul" userId="98627949-9007-460c-a54d-94ae0f553f21" providerId="ADAL" clId="{4929C8C7-BC33-4B34-869A-9D7675AF51AD}" dt="2020-03-23T16:53:42.530" v="5107" actId="20577"/>
        <pc:sldMkLst>
          <pc:docMk/>
          <pc:sldMk cId="2925961151" sldId="327"/>
        </pc:sldMkLst>
        <pc:spChg chg="mod">
          <ac:chgData name="Grun, Paul" userId="98627949-9007-460c-a54d-94ae0f553f21" providerId="ADAL" clId="{4929C8C7-BC33-4B34-869A-9D7675AF51AD}" dt="2020-03-23T16:53:42.530" v="5107" actId="20577"/>
          <ac:spMkLst>
            <pc:docMk/>
            <pc:sldMk cId="2925961151" sldId="327"/>
            <ac:spMk id="3" creationId="{00000000-0000-0000-0000-000000000000}"/>
          </ac:spMkLst>
        </pc:spChg>
        <pc:spChg chg="mod">
          <ac:chgData name="Grun, Paul" userId="98627949-9007-460c-a54d-94ae0f553f21" providerId="ADAL" clId="{4929C8C7-BC33-4B34-869A-9D7675AF51AD}" dt="2020-03-20T00:50:22.936" v="2140" actId="1076"/>
          <ac:spMkLst>
            <pc:docMk/>
            <pc:sldMk cId="2925961151" sldId="327"/>
            <ac:spMk id="6" creationId="{75FD0F6B-15BE-4F01-AE56-19AD11D820E0}"/>
          </ac:spMkLst>
        </pc:spChg>
      </pc:sldChg>
      <pc:sldChg chg="modSp">
        <pc:chgData name="Grun, Paul" userId="98627949-9007-460c-a54d-94ae0f553f21" providerId="ADAL" clId="{4929C8C7-BC33-4B34-869A-9D7675AF51AD}" dt="2020-03-23T17:41:44.715" v="8496" actId="20577"/>
        <pc:sldMkLst>
          <pc:docMk/>
          <pc:sldMk cId="2906610570" sldId="328"/>
        </pc:sldMkLst>
        <pc:spChg chg="mod">
          <ac:chgData name="Grun, Paul" userId="98627949-9007-460c-a54d-94ae0f553f21" providerId="ADAL" clId="{4929C8C7-BC33-4B34-869A-9D7675AF51AD}" dt="2020-03-23T17:41:44.715" v="8496" actId="20577"/>
          <ac:spMkLst>
            <pc:docMk/>
            <pc:sldMk cId="2906610570" sldId="328"/>
            <ac:spMk id="3" creationId="{ACB2295B-4C10-46E0-91A3-E3A53AA30500}"/>
          </ac:spMkLst>
        </pc:spChg>
      </pc:sldChg>
      <pc:sldChg chg="addSp modSp ord">
        <pc:chgData name="Grun, Paul" userId="98627949-9007-460c-a54d-94ae0f553f21" providerId="ADAL" clId="{4929C8C7-BC33-4B34-869A-9D7675AF51AD}" dt="2020-03-23T16:45:43.999" v="4858" actId="14100"/>
        <pc:sldMkLst>
          <pc:docMk/>
          <pc:sldMk cId="1816297286" sldId="329"/>
        </pc:sldMkLst>
        <pc:spChg chg="add mod">
          <ac:chgData name="Grun, Paul" userId="98627949-9007-460c-a54d-94ae0f553f21" providerId="ADAL" clId="{4929C8C7-BC33-4B34-869A-9D7675AF51AD}" dt="2020-03-23T16:45:43.999" v="4858" actId="14100"/>
          <ac:spMkLst>
            <pc:docMk/>
            <pc:sldMk cId="1816297286" sldId="329"/>
            <ac:spMk id="2" creationId="{8F12AD85-D0E2-4154-9052-84680D09C003}"/>
          </ac:spMkLst>
        </pc:spChg>
        <pc:spChg chg="mod">
          <ac:chgData name="Grun, Paul" userId="98627949-9007-460c-a54d-94ae0f553f21" providerId="ADAL" clId="{4929C8C7-BC33-4B34-869A-9D7675AF51AD}" dt="2020-03-20T01:00:56.785" v="2809" actId="20577"/>
          <ac:spMkLst>
            <pc:docMk/>
            <pc:sldMk cId="1816297286" sldId="329"/>
            <ac:spMk id="8" creationId="{5F5B85B8-00DE-439D-950A-A09B30B6A39C}"/>
          </ac:spMkLst>
        </pc:spChg>
        <pc:spChg chg="mod">
          <ac:chgData name="Grun, Paul" userId="98627949-9007-460c-a54d-94ae0f553f21" providerId="ADAL" clId="{4929C8C7-BC33-4B34-869A-9D7675AF51AD}" dt="2020-03-23T16:44:50.729" v="4754" actId="20577"/>
          <ac:spMkLst>
            <pc:docMk/>
            <pc:sldMk cId="1816297286" sldId="329"/>
            <ac:spMk id="9" creationId="{E9E2B65A-891C-416A-924B-CA7F7EFF40F6}"/>
          </ac:spMkLst>
        </pc:spChg>
      </pc:sldChg>
      <pc:sldChg chg="addSp modSp">
        <pc:chgData name="Grun, Paul" userId="98627949-9007-460c-a54d-94ae0f553f21" providerId="ADAL" clId="{4929C8C7-BC33-4B34-869A-9D7675AF51AD}" dt="2020-03-23T17:03:43.475" v="5678" actId="27636"/>
        <pc:sldMkLst>
          <pc:docMk/>
          <pc:sldMk cId="77408032" sldId="330"/>
        </pc:sldMkLst>
        <pc:spChg chg="mod">
          <ac:chgData name="Grun, Paul" userId="98627949-9007-460c-a54d-94ae0f553f21" providerId="ADAL" clId="{4929C8C7-BC33-4B34-869A-9D7675AF51AD}" dt="2020-03-20T00:44:41.828" v="2007" actId="20577"/>
          <ac:spMkLst>
            <pc:docMk/>
            <pc:sldMk cId="77408032" sldId="330"/>
            <ac:spMk id="2" creationId="{F3545CA5-EED3-46A0-A3DE-D7492DD6D438}"/>
          </ac:spMkLst>
        </pc:spChg>
        <pc:spChg chg="mod">
          <ac:chgData name="Grun, Paul" userId="98627949-9007-460c-a54d-94ae0f553f21" providerId="ADAL" clId="{4929C8C7-BC33-4B34-869A-9D7675AF51AD}" dt="2020-03-23T17:00:45.209" v="5415" actId="1076"/>
          <ac:spMkLst>
            <pc:docMk/>
            <pc:sldMk cId="77408032" sldId="330"/>
            <ac:spMk id="5" creationId="{3A060378-E068-4624-AEA1-EFF67593CB31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6" creationId="{2F9E6564-50CB-43F2-A259-4FA278DF9A0C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7" creationId="{01A52EC9-37FF-4E5D-9A6D-FD23349D06D4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11" creationId="{3580E0E8-3A29-43F7-9503-6D5C308E79B9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15" creationId="{5C692015-DAC2-4023-82FD-4A1D3B7348BC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16" creationId="{7B2D1C22-434D-483C-BF03-89B76B6BC2BE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17" creationId="{8267CCA3-5F01-484D-9983-1A588A54207A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18" creationId="{6F90024B-85D0-46A3-B3CE-54C2BE67503A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19" creationId="{2AE1E133-78CA-45C2-B7A6-D574DEBA15D6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20" creationId="{9D115378-8D64-4A28-9883-60146E1AC643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36" creationId="{91934F15-7636-4017-B868-4DBE271CF335}"/>
          </ac:spMkLst>
        </pc:spChg>
        <pc:spChg chg="add mod">
          <ac:chgData name="Grun, Paul" userId="98627949-9007-460c-a54d-94ae0f553f21" providerId="ADAL" clId="{4929C8C7-BC33-4B34-869A-9D7675AF51AD}" dt="2020-03-23T17:03:43.475" v="5678" actId="27636"/>
          <ac:spMkLst>
            <pc:docMk/>
            <pc:sldMk cId="77408032" sldId="330"/>
            <ac:spMk id="43" creationId="{947CB0FB-E9E4-4E4F-8532-CDFD067D1C1E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49" creationId="{1729155B-4678-462B-9217-94852960820B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58" creationId="{621D23AF-848D-4ED1-A47E-7F6A2B245BCC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68" creationId="{BAE7E5F6-EBE6-4E29-8543-0A71D7FCE38F}"/>
          </ac:spMkLst>
        </pc:spChg>
        <pc:spChg chg="mod">
          <ac:chgData name="Grun, Paul" userId="98627949-9007-460c-a54d-94ae0f553f21" providerId="ADAL" clId="{4929C8C7-BC33-4B34-869A-9D7675AF51AD}" dt="2020-03-23T17:03:36.323" v="5676" actId="1038"/>
          <ac:spMkLst>
            <pc:docMk/>
            <pc:sldMk cId="77408032" sldId="330"/>
            <ac:spMk id="75" creationId="{D91E9AC4-C1F2-4571-9184-87C092DD5AAF}"/>
          </ac:spMkLst>
        </pc:sp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9" creationId="{7D54D970-3FEC-41B2-B509-46CA3668CD19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13" creationId="{DCA1C27E-9BF7-44FB-AD7A-BB23F718BF5E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21" creationId="{2EAE616B-792F-4A87-960D-881D1B924761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22" creationId="{801110C3-BED5-4040-9707-B5B90644D688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23" creationId="{03782381-FDB7-41B4-AF3B-925818BCF751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24" creationId="{60A23E89-AC86-4C57-8AFC-B81129133CEC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25" creationId="{93DA8A88-AD5D-4266-9832-2C99E7C91A2B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26" creationId="{4E25BBF0-7B88-4B43-A2AB-7348AA3D7A3B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40" creationId="{8A7CC535-9E42-4CAD-90C0-7CB37B32D881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42" creationId="{1371B65B-255C-4F7C-BD8B-04120D8A17A2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44" creationId="{DFF7D0CD-CC9C-4EC5-A96D-042717190487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48" creationId="{C0848D71-3FE1-4981-8C10-61E9BA2EC0EA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51" creationId="{426C52A1-8CC0-498B-A02C-E4145922F99A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53" creationId="{C9A49B11-731F-490B-A859-846C41713F27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55" creationId="{5B963BFE-3803-4379-80E9-F8126080B796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57" creationId="{44A0D426-619F-4501-B344-013127634B6B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60" creationId="{D0D0CACB-ABEA-45C3-A598-6CDA764B1206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62" creationId="{62A4B49B-CBE7-4B75-AEFB-0838392CB832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64" creationId="{63633A6E-D2FD-40DD-BB69-D883C66DCA67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66" creationId="{63F222F6-69C7-43F6-9FCA-111C3E198C4B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70" creationId="{8F132F50-3124-402B-85F2-304E0FD99E83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72" creationId="{BF68C2E3-4DBE-4E14-AFEA-F2512CCBE8C0}"/>
          </ac:cxnSpMkLst>
        </pc:cxnChg>
        <pc:cxnChg chg="mod">
          <ac:chgData name="Grun, Paul" userId="98627949-9007-460c-a54d-94ae0f553f21" providerId="ADAL" clId="{4929C8C7-BC33-4B34-869A-9D7675AF51AD}" dt="2020-03-23T17:03:36.323" v="5676" actId="1038"/>
          <ac:cxnSpMkLst>
            <pc:docMk/>
            <pc:sldMk cId="77408032" sldId="330"/>
            <ac:cxnSpMk id="74" creationId="{27B8E00F-5126-4512-82E6-20A645A51546}"/>
          </ac:cxnSpMkLst>
        </pc:cxnChg>
      </pc:sldChg>
      <pc:sldChg chg="del">
        <pc:chgData name="Grun, Paul" userId="98627949-9007-460c-a54d-94ae0f553f21" providerId="ADAL" clId="{4929C8C7-BC33-4B34-869A-9D7675AF51AD}" dt="2020-03-23T17:30:45.236" v="7658" actId="2696"/>
        <pc:sldMkLst>
          <pc:docMk/>
          <pc:sldMk cId="2973764742" sldId="331"/>
        </pc:sldMkLst>
      </pc:sldChg>
      <pc:sldChg chg="del">
        <pc:chgData name="Grun, Paul" userId="98627949-9007-460c-a54d-94ae0f553f21" providerId="ADAL" clId="{4929C8C7-BC33-4B34-869A-9D7675AF51AD}" dt="2020-03-23T17:30:45.237" v="7659" actId="2696"/>
        <pc:sldMkLst>
          <pc:docMk/>
          <pc:sldMk cId="3132113348" sldId="332"/>
        </pc:sldMkLst>
      </pc:sldChg>
      <pc:sldChg chg="del">
        <pc:chgData name="Grun, Paul" userId="98627949-9007-460c-a54d-94ae0f553f21" providerId="ADAL" clId="{4929C8C7-BC33-4B34-869A-9D7675AF51AD}" dt="2020-03-23T17:30:45.239" v="7660" actId="2696"/>
        <pc:sldMkLst>
          <pc:docMk/>
          <pc:sldMk cId="2741642664" sldId="333"/>
        </pc:sldMkLst>
      </pc:sldChg>
      <pc:sldChg chg="del">
        <pc:chgData name="Grun, Paul" userId="98627949-9007-460c-a54d-94ae0f553f21" providerId="ADAL" clId="{4929C8C7-BC33-4B34-869A-9D7675AF51AD}" dt="2020-03-23T17:30:45.241" v="7661" actId="2696"/>
        <pc:sldMkLst>
          <pc:docMk/>
          <pc:sldMk cId="3171202600" sldId="334"/>
        </pc:sldMkLst>
      </pc:sldChg>
      <pc:sldChg chg="del">
        <pc:chgData name="Grun, Paul" userId="98627949-9007-460c-a54d-94ae0f553f21" providerId="ADAL" clId="{4929C8C7-BC33-4B34-869A-9D7675AF51AD}" dt="2020-03-23T17:30:45.234" v="7657" actId="2696"/>
        <pc:sldMkLst>
          <pc:docMk/>
          <pc:sldMk cId="4130452027" sldId="335"/>
        </pc:sldMkLst>
      </pc:sldChg>
      <pc:sldChg chg="modSp">
        <pc:chgData name="Grun, Paul" userId="98627949-9007-460c-a54d-94ae0f553f21" providerId="ADAL" clId="{4929C8C7-BC33-4B34-869A-9D7675AF51AD}" dt="2020-03-20T00:57:39.253" v="2707" actId="15"/>
        <pc:sldMkLst>
          <pc:docMk/>
          <pc:sldMk cId="4163751850" sldId="336"/>
        </pc:sldMkLst>
        <pc:spChg chg="mod">
          <ac:chgData name="Grun, Paul" userId="98627949-9007-460c-a54d-94ae0f553f21" providerId="ADAL" clId="{4929C8C7-BC33-4B34-869A-9D7675AF51AD}" dt="2020-03-20T00:53:52.860" v="2285" actId="20577"/>
          <ac:spMkLst>
            <pc:docMk/>
            <pc:sldMk cId="4163751850" sldId="336"/>
            <ac:spMk id="2" creationId="{F014C8E2-AA67-455E-924C-D90E4727DD2D}"/>
          </ac:spMkLst>
        </pc:spChg>
        <pc:spChg chg="mod">
          <ac:chgData name="Grun, Paul" userId="98627949-9007-460c-a54d-94ae0f553f21" providerId="ADAL" clId="{4929C8C7-BC33-4B34-869A-9D7675AF51AD}" dt="2020-03-20T00:57:39.253" v="2707" actId="15"/>
          <ac:spMkLst>
            <pc:docMk/>
            <pc:sldMk cId="4163751850" sldId="336"/>
            <ac:spMk id="3" creationId="{AE942C7E-8D91-49C6-A2BE-8BF625F1A141}"/>
          </ac:spMkLst>
        </pc:spChg>
      </pc:sldChg>
      <pc:sldChg chg="modSp">
        <pc:chgData name="Grun, Paul" userId="98627949-9007-460c-a54d-94ae0f553f21" providerId="ADAL" clId="{4929C8C7-BC33-4B34-869A-9D7675AF51AD}" dt="2020-03-23T16:47:25.032" v="4900" actId="20577"/>
        <pc:sldMkLst>
          <pc:docMk/>
          <pc:sldMk cId="2809621385" sldId="337"/>
        </pc:sldMkLst>
        <pc:spChg chg="mod">
          <ac:chgData name="Grun, Paul" userId="98627949-9007-460c-a54d-94ae0f553f21" providerId="ADAL" clId="{4929C8C7-BC33-4B34-869A-9D7675AF51AD}" dt="2020-03-23T16:46:24.357" v="4897" actId="6549"/>
          <ac:spMkLst>
            <pc:docMk/>
            <pc:sldMk cId="2809621385" sldId="337"/>
            <ac:spMk id="2" creationId="{474AACB3-687A-4363-B92E-BC4F7BBE3A3A}"/>
          </ac:spMkLst>
        </pc:spChg>
        <pc:spChg chg="mod">
          <ac:chgData name="Grun, Paul" userId="98627949-9007-460c-a54d-94ae0f553f21" providerId="ADAL" clId="{4929C8C7-BC33-4B34-869A-9D7675AF51AD}" dt="2020-03-23T16:47:25.032" v="4900" actId="20577"/>
          <ac:spMkLst>
            <pc:docMk/>
            <pc:sldMk cId="2809621385" sldId="337"/>
            <ac:spMk id="3" creationId="{915F6E24-EA68-47E2-A8FB-7C3AFA415D7C}"/>
          </ac:spMkLst>
        </pc:spChg>
      </pc:sldChg>
      <pc:sldChg chg="modSp add">
        <pc:chgData name="Grun, Paul" userId="98627949-9007-460c-a54d-94ae0f553f21" providerId="ADAL" clId="{4929C8C7-BC33-4B34-869A-9D7675AF51AD}" dt="2020-03-23T16:43:00.009" v="4681" actId="20577"/>
        <pc:sldMkLst>
          <pc:docMk/>
          <pc:sldMk cId="2441255371" sldId="338"/>
        </pc:sldMkLst>
        <pc:spChg chg="mod">
          <ac:chgData name="Grun, Paul" userId="98627949-9007-460c-a54d-94ae0f553f21" providerId="ADAL" clId="{4929C8C7-BC33-4B34-869A-9D7675AF51AD}" dt="2020-03-23T16:37:00.213" v="3975" actId="20577"/>
          <ac:spMkLst>
            <pc:docMk/>
            <pc:sldMk cId="2441255371" sldId="338"/>
            <ac:spMk id="2" creationId="{E3857C02-51D4-4050-9144-B0E0CDC5D41A}"/>
          </ac:spMkLst>
        </pc:spChg>
        <pc:spChg chg="mod">
          <ac:chgData name="Grun, Paul" userId="98627949-9007-460c-a54d-94ae0f553f21" providerId="ADAL" clId="{4929C8C7-BC33-4B34-869A-9D7675AF51AD}" dt="2020-03-23T16:43:00.009" v="4681" actId="20577"/>
          <ac:spMkLst>
            <pc:docMk/>
            <pc:sldMk cId="2441255371" sldId="338"/>
            <ac:spMk id="3" creationId="{A08FF44D-65E1-414F-BE69-BBB843457F74}"/>
          </ac:spMkLst>
        </pc:spChg>
      </pc:sldChg>
      <pc:sldChg chg="addSp modSp add">
        <pc:chgData name="Grun, Paul" userId="98627949-9007-460c-a54d-94ae0f553f21" providerId="ADAL" clId="{4929C8C7-BC33-4B34-869A-9D7675AF51AD}" dt="2020-03-23T17:30:12.734" v="7656" actId="6549"/>
        <pc:sldMkLst>
          <pc:docMk/>
          <pc:sldMk cId="1663693064" sldId="339"/>
        </pc:sldMkLst>
        <pc:spChg chg="add mod">
          <ac:chgData name="Grun, Paul" userId="98627949-9007-460c-a54d-94ae0f553f21" providerId="ADAL" clId="{4929C8C7-BC33-4B34-869A-9D7675AF51AD}" dt="2020-03-23T17:29:54.947" v="7629" actId="20577"/>
          <ac:spMkLst>
            <pc:docMk/>
            <pc:sldMk cId="1663693064" sldId="339"/>
            <ac:spMk id="35" creationId="{C1007EA9-E1E7-4268-820C-DF441FAFF4CF}"/>
          </ac:spMkLst>
        </pc:spChg>
        <pc:spChg chg="mod">
          <ac:chgData name="Grun, Paul" userId="98627949-9007-460c-a54d-94ae0f553f21" providerId="ADAL" clId="{4929C8C7-BC33-4B34-869A-9D7675AF51AD}" dt="2020-03-23T17:30:12.734" v="7656" actId="6549"/>
          <ac:spMkLst>
            <pc:docMk/>
            <pc:sldMk cId="1663693064" sldId="339"/>
            <ac:spMk id="59" creationId="{6CF182C7-7B89-41AF-80CD-224055DC0951}"/>
          </ac:spMkLst>
        </pc:spChg>
      </pc:sldChg>
      <pc:sldChg chg="addSp modSp add ord">
        <pc:chgData name="Grun, Paul" userId="98627949-9007-460c-a54d-94ae0f553f21" providerId="ADAL" clId="{4929C8C7-BC33-4B34-869A-9D7675AF51AD}" dt="2020-03-23T17:25:58.171" v="7366" actId="14100"/>
        <pc:sldMkLst>
          <pc:docMk/>
          <pc:sldMk cId="772682031" sldId="340"/>
        </pc:sldMkLst>
        <pc:spChg chg="add mod">
          <ac:chgData name="Grun, Paul" userId="98627949-9007-460c-a54d-94ae0f553f21" providerId="ADAL" clId="{4929C8C7-BC33-4B34-869A-9D7675AF51AD}" dt="2020-03-23T17:25:58.171" v="7366" actId="14100"/>
          <ac:spMkLst>
            <pc:docMk/>
            <pc:sldMk cId="772682031" sldId="340"/>
            <ac:spMk id="4" creationId="{DF5D6D31-0B78-4F1A-91A2-DCF6B5247E73}"/>
          </ac:spMkLst>
        </pc:spChg>
        <pc:spChg chg="mod">
          <ac:chgData name="Grun, Paul" userId="98627949-9007-460c-a54d-94ae0f553f21" providerId="ADAL" clId="{4929C8C7-BC33-4B34-869A-9D7675AF51AD}" dt="2020-03-23T17:25:53.016" v="7365" actId="1076"/>
          <ac:spMkLst>
            <pc:docMk/>
            <pc:sldMk cId="772682031" sldId="340"/>
            <ac:spMk id="59" creationId="{6CF182C7-7B89-41AF-80CD-224055DC0951}"/>
          </ac:spMkLst>
        </pc:spChg>
      </pc:sldChg>
      <pc:sldMasterChg chg="modSldLayout">
        <pc:chgData name="Grun, Paul" userId="98627949-9007-460c-a54d-94ae0f553f21" providerId="ADAL" clId="{4929C8C7-BC33-4B34-869A-9D7675AF51AD}" dt="2020-03-17T16:42:30.397" v="0" actId="478"/>
        <pc:sldMasterMkLst>
          <pc:docMk/>
          <pc:sldMasterMk cId="2050403471" sldId="2147483648"/>
        </pc:sldMasterMkLst>
        <pc:sldLayoutChg chg="delSp">
          <pc:chgData name="Grun, Paul" userId="98627949-9007-460c-a54d-94ae0f553f21" providerId="ADAL" clId="{4929C8C7-BC33-4B34-869A-9D7675AF51AD}" dt="2020-03-17T16:42:30.397" v="0" actId="478"/>
          <pc:sldLayoutMkLst>
            <pc:docMk/>
            <pc:sldMasterMk cId="2050403471" sldId="2147483648"/>
            <pc:sldLayoutMk cId="3471516334" sldId="2147483649"/>
          </pc:sldLayoutMkLst>
          <pc:spChg chg="del">
            <ac:chgData name="Grun, Paul" userId="98627949-9007-460c-a54d-94ae0f553f21" providerId="ADAL" clId="{4929C8C7-BC33-4B34-869A-9D7675AF51AD}" dt="2020-03-17T16:42:30.397" v="0" actId="478"/>
            <ac:spMkLst>
              <pc:docMk/>
              <pc:sldMasterMk cId="2050403471" sldId="2147483648"/>
              <pc:sldLayoutMk cId="3471516334" sldId="2147483649"/>
              <ac:spMk id="1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8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2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4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40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8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441360"/>
            <a:ext cx="10972440" cy="194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2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7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6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0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53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975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8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8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cap="all" spc="-1">
                <a:solidFill>
                  <a:srgbClr val="FFFFFF"/>
                </a:solidFill>
                <a:latin typeface="Arial Narrow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110000"/>
              <a:buFont typeface="Wingdings" charset="2"/>
              <a:buChar char="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395280" lvl="1" indent="-171000">
              <a:lnSpc>
                <a:spcPct val="100000"/>
              </a:lnSpc>
              <a:spcBef>
                <a:spcPts val="479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630360" lvl="2" indent="-17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800280" lvl="3" indent="-169560">
              <a:lnSpc>
                <a:spcPct val="100000"/>
              </a:lnSpc>
              <a:spcBef>
                <a:spcPts val="360"/>
              </a:spcBef>
              <a:buClr>
                <a:srgbClr val="00588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1089000" lvl="4" indent="-234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5085720" y="6445800"/>
            <a:ext cx="2020320" cy="45360"/>
          </a:xfrm>
          <a:prstGeom prst="rect">
            <a:avLst/>
          </a:prstGeom>
          <a:solidFill>
            <a:srgbClr val="9A9C9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673520" y="640980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C72415E-630D-4CB0-B645-F6BB1152F08A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0" y="1150920"/>
            <a:ext cx="12191760" cy="45360"/>
          </a:xfrm>
          <a:prstGeom prst="rect">
            <a:avLst/>
          </a:prstGeom>
          <a:solidFill>
            <a:srgbClr val="00588D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562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ker-project.org/" TargetMode="External"/><Relationship Id="rId2" Type="http://schemas.openxmlformats.org/officeDocument/2006/relationships/hyperlink" Target="https://gitlab.com/cki-projec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CKI-project/tests-beak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Fabric Software Development Platform FSDP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March,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C8E2-AA67-455E-924C-D90E4727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" dirty="0">
                <a:solidFill>
                  <a:srgbClr val="FFFFFF"/>
                </a:solidFill>
              </a:rPr>
              <a:t>Program objectives – high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2C7E-8D91-49C6-A2BE-8BF625F1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Driven by, and capable of testing, standard, commercially available, OS platforms</a:t>
            </a:r>
          </a:p>
          <a:p>
            <a:pPr lvl="1"/>
            <a:r>
              <a:rPr lang="en-US" spc="-1" dirty="0" err="1">
                <a:solidFill>
                  <a:srgbClr val="000000"/>
                </a:solidFill>
              </a:rPr>
              <a:t>SuSE</a:t>
            </a:r>
            <a:r>
              <a:rPr lang="en-US" spc="-1" dirty="0">
                <a:solidFill>
                  <a:srgbClr val="000000"/>
                </a:solidFill>
              </a:rPr>
              <a:t>, Red Hat, Debian, Ubuntu, etc. 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specialized OS platforms (with additional software)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OFED, MOFED, beta packages on top of the released OS platform code, upstream -</a:t>
            </a:r>
            <a:r>
              <a:rPr lang="en-US" spc="-1" dirty="0" err="1">
                <a:solidFill>
                  <a:srgbClr val="000000"/>
                </a:solidFill>
              </a:rPr>
              <a:t>rc</a:t>
            </a:r>
            <a:r>
              <a:rPr lang="en-US" spc="-1" dirty="0">
                <a:solidFill>
                  <a:srgbClr val="000000"/>
                </a:solidFill>
              </a:rPr>
              <a:t> releases, upstream final releases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test user supplied software on any OS platform with or without OS updates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Adaptable to multiple different fabrics (see following slides on Scope)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interoperability across vendor hardware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Broadcom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to Mellanox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for example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Runs mostly in lights out mode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Able to automatically select machines to run tests on and install all necessary software for the test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Able to give the </a:t>
            </a:r>
            <a:r>
              <a:rPr lang="en-US" b="0" spc="-1" dirty="0">
                <a:solidFill>
                  <a:srgbClr val="000000"/>
                </a:solidFill>
              </a:rPr>
              <a:t>option of automated testing or manual testing once the machines are installed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manually schedule all or a portion of the cluster for user checkout</a:t>
            </a:r>
            <a:endParaRPr lang="en-US" spc="-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03CC-3E77-4DD3-83EE-89095EAC1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5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1098924" cy="48135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original OpenFabrics Interoperability Logo Program was:</a:t>
            </a:r>
            <a:endParaRPr lang="en-US" b="0" dirty="0"/>
          </a:p>
          <a:p>
            <a:r>
              <a:rPr lang="en-US" b="0" dirty="0"/>
              <a:t>Designed to validate interoperability between vendors, and with the OFED stack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/>
              <a:t>Forced participants into a rigid program schedule</a:t>
            </a:r>
          </a:p>
          <a:p>
            <a:r>
              <a:rPr lang="en-US" b="0" dirty="0">
                <a:sym typeface="Wingdings" panose="05000000000000000000" pitchFamily="2" charset="2"/>
              </a:rPr>
              <a:t>Paid for by the subscribers, who were charged a fixed base fee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were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expressed strong preference to test against standard Distros and upstream kernels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D0F6B-15BE-4F01-AE56-19AD11D820E0}"/>
              </a:ext>
            </a:extLst>
          </p:cNvPr>
          <p:cNvSpPr txBox="1"/>
          <p:nvPr/>
        </p:nvSpPr>
        <p:spPr>
          <a:xfrm>
            <a:off x="2237604" y="6032019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r>
              <a:rPr lang="en-US" dirty="0"/>
              <a:t>Greatly improved flexibility for clients of the program, highly responsive to their needs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built around a ‘lights out’ cluster maintained and supported by the OFA</a:t>
            </a:r>
          </a:p>
          <a:p>
            <a:r>
              <a:rPr lang="en-US" dirty="0"/>
              <a:t>The cluster has potentially three major usages</a:t>
            </a:r>
          </a:p>
          <a:p>
            <a:pPr lvl="1"/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On-demand testing</a:t>
            </a:r>
          </a:p>
          <a:p>
            <a:pPr lvl="1"/>
            <a:r>
              <a:rPr lang="en-US" dirty="0"/>
              <a:t>A logo program</a:t>
            </a:r>
          </a:p>
          <a:p>
            <a:pPr lvl="1"/>
            <a:r>
              <a:rPr lang="en-US" dirty="0"/>
              <a:t>Other use cases are likely to emerge as the industry becomes aware of the capability being offered</a:t>
            </a:r>
          </a:p>
          <a:p>
            <a:r>
              <a:rPr lang="en-US" dirty="0"/>
              <a:t>This section describes these three usages</a:t>
            </a:r>
          </a:p>
          <a:p>
            <a:r>
              <a:rPr lang="en-US" dirty="0"/>
              <a:t>The next section describes the hardware and software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Objective: Support the Linux kernel community through an integration testing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Synchronized to, and automatically triggered by, the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Executed late in the integration cycle, rc4 or 5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local daemon patrols for changes in the upstream kernel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reported thru standard open source mechanisms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8593942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583252" y="616302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6038188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756346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8593942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8665982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10289083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10289083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9161937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50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52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119151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9076365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6323637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4923247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4750293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5429511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7799204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7815197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09085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AD8EBC-5FB8-4B6A-B0B2-2BF97BA197A4}"/>
              </a:ext>
            </a:extLst>
          </p:cNvPr>
          <p:cNvCxnSpPr>
            <a:cxnSpLocks/>
          </p:cNvCxnSpPr>
          <p:nvPr/>
        </p:nvCxnSpPr>
        <p:spPr>
          <a:xfrm>
            <a:off x="9777954" y="4511199"/>
            <a:ext cx="427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B88C7D-3D10-4D83-B137-090083175251}"/>
              </a:ext>
            </a:extLst>
          </p:cNvPr>
          <p:cNvSpPr txBox="1"/>
          <p:nvPr/>
        </p:nvSpPr>
        <p:spPr>
          <a:xfrm>
            <a:off x="360017" y="4413324"/>
            <a:ext cx="445404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Benefits: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the Linux open source community with ‘one stop shopping’ 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7125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are run ‘on-demand’, by either the client (e.g. h/w vendor, a distro…)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 as specified by the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Two possible types </a:t>
            </a:r>
            <a:r>
              <a:rPr lang="en-US" b="1" dirty="0"/>
              <a:t>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 h/w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10" y="1580088"/>
            <a:ext cx="4382892" cy="10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partitionable hardware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F9E6564-50CB-43F2-A259-4FA278DF9A0C}"/>
              </a:ext>
            </a:extLst>
          </p:cNvPr>
          <p:cNvSpPr/>
          <p:nvPr/>
        </p:nvSpPr>
        <p:spPr>
          <a:xfrm>
            <a:off x="4556471" y="3465126"/>
            <a:ext cx="1435693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52EC9-37FF-4E5D-9A6D-FD23349D06D4}"/>
              </a:ext>
            </a:extLst>
          </p:cNvPr>
          <p:cNvSpPr/>
          <p:nvPr/>
        </p:nvSpPr>
        <p:spPr>
          <a:xfrm>
            <a:off x="6396665" y="3532424"/>
            <a:ext cx="1008405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  <a:p>
            <a:pPr algn="ctr"/>
            <a:r>
              <a:rPr lang="en-US" dirty="0"/>
              <a:t>Firewall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4D970-3FEC-41B2-B509-46CA3668CD1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>
            <a:off x="5990968" y="3922326"/>
            <a:ext cx="405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0E0E8-3A29-43F7-9503-6D5C308E79B9}"/>
              </a:ext>
            </a:extLst>
          </p:cNvPr>
          <p:cNvSpPr/>
          <p:nvPr/>
        </p:nvSpPr>
        <p:spPr>
          <a:xfrm>
            <a:off x="7845971" y="3532424"/>
            <a:ext cx="1217872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1C27E-9BF7-44FB-AD7A-BB23F718BF5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7405070" y="3922326"/>
            <a:ext cx="44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692015-DAC2-4023-82FD-4A1D3B7348BC}"/>
              </a:ext>
            </a:extLst>
          </p:cNvPr>
          <p:cNvSpPr/>
          <p:nvPr/>
        </p:nvSpPr>
        <p:spPr>
          <a:xfrm>
            <a:off x="9536512" y="158296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machine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D1C22-434D-483C-BF03-89B76B6BC2BE}"/>
              </a:ext>
            </a:extLst>
          </p:cNvPr>
          <p:cNvSpPr/>
          <p:nvPr/>
        </p:nvSpPr>
        <p:spPr>
          <a:xfrm>
            <a:off x="9536512" y="2372465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67CCA3-5F01-484D-9983-1A588A54207A}"/>
              </a:ext>
            </a:extLst>
          </p:cNvPr>
          <p:cNvSpPr/>
          <p:nvPr/>
        </p:nvSpPr>
        <p:spPr>
          <a:xfrm>
            <a:off x="9536512" y="3156653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0024B-85D0-46A3-B3CE-54C2BE67503A}"/>
              </a:ext>
            </a:extLst>
          </p:cNvPr>
          <p:cNvSpPr/>
          <p:nvPr/>
        </p:nvSpPr>
        <p:spPr>
          <a:xfrm>
            <a:off x="9536512" y="394084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E1E133-78CA-45C2-B7A6-D574DEBA15D6}"/>
              </a:ext>
            </a:extLst>
          </p:cNvPr>
          <p:cNvSpPr/>
          <p:nvPr/>
        </p:nvSpPr>
        <p:spPr>
          <a:xfrm>
            <a:off x="9536512" y="4725029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115378-8D64-4A28-9883-60146E1AC643}"/>
              </a:ext>
            </a:extLst>
          </p:cNvPr>
          <p:cNvSpPr/>
          <p:nvPr/>
        </p:nvSpPr>
        <p:spPr>
          <a:xfrm>
            <a:off x="9536512" y="5509217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616B-792F-4A87-960D-881D1B92476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063843" y="1891435"/>
            <a:ext cx="472669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01110C3-BED5-4040-9707-B5B90644D688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9063843" y="2680939"/>
            <a:ext cx="472669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782381-FDB7-41B4-AF3B-925818BCF751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9063843" y="3465127"/>
            <a:ext cx="472669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0A23E89-AC86-4C57-8AFC-B81129133CEC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9063843" y="3922326"/>
            <a:ext cx="472669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DA8A88-AD5D-4266-9832-2C99E7C91A2B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9063843" y="3922326"/>
            <a:ext cx="472669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25BBF0-7B88-4B43-A2AB-7348AA3D7A3B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9063843" y="3922326"/>
            <a:ext cx="472669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934F15-7636-4017-B868-4DBE271CF335}"/>
              </a:ext>
            </a:extLst>
          </p:cNvPr>
          <p:cNvSpPr txBox="1"/>
          <p:nvPr/>
        </p:nvSpPr>
        <p:spPr>
          <a:xfrm rot="16200000">
            <a:off x="8519515" y="506145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Network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CC535-9E42-4CAD-90C0-7CB37B32D881}"/>
              </a:ext>
            </a:extLst>
          </p:cNvPr>
          <p:cNvCxnSpPr>
            <a:cxnSpLocks/>
          </p:cNvCxnSpPr>
          <p:nvPr/>
        </p:nvCxnSpPr>
        <p:spPr>
          <a:xfrm>
            <a:off x="11026431" y="1891434"/>
            <a:ext cx="0" cy="1573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71B65B-255C-4F7C-BD8B-04120D8A17A2}"/>
              </a:ext>
            </a:extLst>
          </p:cNvPr>
          <p:cNvCxnSpPr>
            <a:stCxn id="15" idx="3"/>
          </p:cNvCxnSpPr>
          <p:nvPr/>
        </p:nvCxnSpPr>
        <p:spPr>
          <a:xfrm flipV="1">
            <a:off x="10737350" y="1891434"/>
            <a:ext cx="289081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FF7D0CD-CC9C-4EC5-A96D-04271719048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0737350" y="3465126"/>
            <a:ext cx="300572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848D71-3FE1-4981-8C10-61E9BA2EC0EA}"/>
              </a:ext>
            </a:extLst>
          </p:cNvPr>
          <p:cNvCxnSpPr>
            <a:stCxn id="16" idx="3"/>
          </p:cNvCxnSpPr>
          <p:nvPr/>
        </p:nvCxnSpPr>
        <p:spPr>
          <a:xfrm flipV="1">
            <a:off x="10737350" y="2680938"/>
            <a:ext cx="30057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29155B-4678-462B-9217-94852960820B}"/>
              </a:ext>
            </a:extLst>
          </p:cNvPr>
          <p:cNvSpPr txBox="1"/>
          <p:nvPr/>
        </p:nvSpPr>
        <p:spPr>
          <a:xfrm rot="16200000">
            <a:off x="10575291" y="2539780"/>
            <a:ext cx="122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InfiniBand Fabric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6C52A1-8CC0-498B-A02C-E4145922F99A}"/>
              </a:ext>
            </a:extLst>
          </p:cNvPr>
          <p:cNvCxnSpPr/>
          <p:nvPr/>
        </p:nvCxnSpPr>
        <p:spPr>
          <a:xfrm>
            <a:off x="11445175" y="1700613"/>
            <a:ext cx="0" cy="2385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A49B11-731F-490B-A859-846C41713F27}"/>
              </a:ext>
            </a:extLst>
          </p:cNvPr>
          <p:cNvCxnSpPr/>
          <p:nvPr/>
        </p:nvCxnSpPr>
        <p:spPr>
          <a:xfrm flipH="1">
            <a:off x="10737350" y="1700613"/>
            <a:ext cx="69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63BFE-3803-4379-80E9-F8126080B796}"/>
              </a:ext>
            </a:extLst>
          </p:cNvPr>
          <p:cNvCxnSpPr/>
          <p:nvPr/>
        </p:nvCxnSpPr>
        <p:spPr>
          <a:xfrm flipH="1">
            <a:off x="10737350" y="3623417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A0D426-619F-4501-B344-013127634B6B}"/>
              </a:ext>
            </a:extLst>
          </p:cNvPr>
          <p:cNvCxnSpPr/>
          <p:nvPr/>
        </p:nvCxnSpPr>
        <p:spPr>
          <a:xfrm flipH="1">
            <a:off x="10737350" y="4085820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1D23AF-848D-4ED1-A47E-7F6A2B245BCC}"/>
              </a:ext>
            </a:extLst>
          </p:cNvPr>
          <p:cNvSpPr txBox="1"/>
          <p:nvPr/>
        </p:nvSpPr>
        <p:spPr>
          <a:xfrm rot="16200000">
            <a:off x="11150649" y="2780711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RoCE</a:t>
            </a:r>
            <a:r>
              <a:rPr lang="en-US" sz="1200" dirty="0"/>
              <a:t> Fabric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D0CACB-ABEA-45C3-A598-6CDA764B1206}"/>
              </a:ext>
            </a:extLst>
          </p:cNvPr>
          <p:cNvCxnSpPr/>
          <p:nvPr/>
        </p:nvCxnSpPr>
        <p:spPr>
          <a:xfrm>
            <a:off x="10737350" y="4477914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2A4B49B-CBE7-4B75-AEFB-0838392CB832}"/>
              </a:ext>
            </a:extLst>
          </p:cNvPr>
          <p:cNvCxnSpPr/>
          <p:nvPr/>
        </p:nvCxnSpPr>
        <p:spPr>
          <a:xfrm>
            <a:off x="11086989" y="4477914"/>
            <a:ext cx="0" cy="121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33A6E-D2FD-40DD-BB69-D883C66DCA67}"/>
              </a:ext>
            </a:extLst>
          </p:cNvPr>
          <p:cNvCxnSpPr/>
          <p:nvPr/>
        </p:nvCxnSpPr>
        <p:spPr>
          <a:xfrm flipH="1">
            <a:off x="10737350" y="5682953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F222F6-69C7-43F6-9FCA-111C3E198C4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0737350" y="5033503"/>
            <a:ext cx="349639" cy="14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E7E5F6-EBE6-4E29-8543-0A71D7FCE38F}"/>
              </a:ext>
            </a:extLst>
          </p:cNvPr>
          <p:cNvSpPr txBox="1"/>
          <p:nvPr/>
        </p:nvSpPr>
        <p:spPr>
          <a:xfrm rot="16200000">
            <a:off x="10684899" y="4951122"/>
            <a:ext cx="101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iWARP</a:t>
            </a:r>
            <a:r>
              <a:rPr lang="en-US" sz="1200" dirty="0"/>
              <a:t> Fabric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132F50-3124-402B-85F2-304E0FD99E83}"/>
              </a:ext>
            </a:extLst>
          </p:cNvPr>
          <p:cNvCxnSpPr>
            <a:stCxn id="18" idx="3"/>
          </p:cNvCxnSpPr>
          <p:nvPr/>
        </p:nvCxnSpPr>
        <p:spPr>
          <a:xfrm flipV="1">
            <a:off x="10737350" y="4249314"/>
            <a:ext cx="707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68C2E3-4DBE-4E14-AFEA-F2512CCBE8C0}"/>
              </a:ext>
            </a:extLst>
          </p:cNvPr>
          <p:cNvCxnSpPr/>
          <p:nvPr/>
        </p:nvCxnSpPr>
        <p:spPr>
          <a:xfrm>
            <a:off x="11436629" y="4266091"/>
            <a:ext cx="8546" cy="173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B8E00F-5126-4512-82E6-20A645A51546}"/>
              </a:ext>
            </a:extLst>
          </p:cNvPr>
          <p:cNvCxnSpPr/>
          <p:nvPr/>
        </p:nvCxnSpPr>
        <p:spPr>
          <a:xfrm flipH="1">
            <a:off x="10754384" y="6008623"/>
            <a:ext cx="68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1E9AC4-C1F2-4571-9184-87C092DD5AAF}"/>
              </a:ext>
            </a:extLst>
          </p:cNvPr>
          <p:cNvSpPr txBox="1"/>
          <p:nvPr/>
        </p:nvSpPr>
        <p:spPr>
          <a:xfrm rot="16200000">
            <a:off x="11179598" y="5112963"/>
            <a:ext cx="85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OPA Fabric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47CB0FB-E9E4-4E4F-8532-CDFD067D1C1E}"/>
              </a:ext>
            </a:extLst>
          </p:cNvPr>
          <p:cNvSpPr txBox="1">
            <a:spLocks/>
          </p:cNvSpPr>
          <p:nvPr/>
        </p:nvSpPr>
        <p:spPr>
          <a:xfrm>
            <a:off x="273924" y="2300012"/>
            <a:ext cx="3932908" cy="3510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Multi-network types (e.g. IB,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 …)</a:t>
            </a:r>
          </a:p>
          <a:p>
            <a:pPr lvl="1"/>
            <a:r>
              <a:rPr lang="en-US" dirty="0"/>
              <a:t>Easily extensible to add new network types</a:t>
            </a:r>
          </a:p>
          <a:p>
            <a:pPr lvl="1"/>
            <a:r>
              <a:rPr lang="en-US" dirty="0"/>
              <a:t>Controlled access from the Internet</a:t>
            </a:r>
          </a:p>
          <a:p>
            <a:pPr lvl="2"/>
            <a:r>
              <a:rPr lang="en-US" dirty="0"/>
              <a:t>VPN account required to access cluster</a:t>
            </a:r>
          </a:p>
          <a:p>
            <a:pPr lvl="2"/>
            <a:r>
              <a:rPr lang="en-US" dirty="0"/>
              <a:t>Account on cluster required to access functions of cluster controller</a:t>
            </a:r>
          </a:p>
          <a:p>
            <a:pPr lvl="1"/>
            <a:r>
              <a:rPr lang="en-US" dirty="0"/>
              <a:t>Provisioned with existing OFA-owned hardware </a:t>
            </a:r>
          </a:p>
          <a:p>
            <a:pPr lvl="2"/>
            <a:r>
              <a:rPr lang="en-US" dirty="0"/>
              <a:t>Currently stored at UNH-IOL</a:t>
            </a:r>
          </a:p>
        </p:txBody>
      </p:sp>
    </p:spTree>
    <p:extLst>
      <p:ext uri="{BB962C8B-B14F-4D97-AF65-F5344CB8AC3E}">
        <p14:creationId xmlns:p14="http://schemas.microsoft.com/office/powerpoint/2010/main" val="7740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 hardware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(provide an inventory of existing OFA-owned hardware currently stored at UNH-IOL)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30363" y="2310931"/>
            <a:ext cx="522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Automated System Configuration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Beaker 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owers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on and off each lab machine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Controls the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boot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parameters for each lab machine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nstalls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software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 requested</a:t>
            </a:r>
          </a:p>
          <a:p>
            <a:pPr marL="742950" lvl="1" indent="-285750" defTabSz="914400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by setting up the proper PXE boot image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then powering on the machine (which will be set to PXE boot)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Test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Once the system is configured,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Beaker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ontroller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tests from the beaker test repo (automatic mode), 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Leaves the machines ready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login (manual use mode).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FDSP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5D6D31-0B78-4F1A-91A2-DCF6B5247E73}"/>
              </a:ext>
            </a:extLst>
          </p:cNvPr>
          <p:cNvSpPr txBox="1"/>
          <p:nvPr/>
        </p:nvSpPr>
        <p:spPr>
          <a:xfrm>
            <a:off x="236712" y="1472649"/>
            <a:ext cx="786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cluster is automatically configured and run by the Beaker Lab Controller according to specifications for a particular client or usage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268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7C02-51D4-4050-9144-B0E0CDC5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F44D-65E1-414F-BE69-BBB84345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propose that the OFA create the OFA Fabric Software Development Platform – OFA FSDP</a:t>
            </a:r>
          </a:p>
          <a:p>
            <a:r>
              <a:rPr lang="en-US" dirty="0"/>
              <a:t>Comprises a hardware platform and accompanying software infrastructure</a:t>
            </a:r>
          </a:p>
          <a:p>
            <a:r>
              <a:rPr lang="en-US" dirty="0"/>
              <a:t>Designed to provide its target clientele with easy access to a modern cluster to be used in the development, testing, and validation of software associated with client access to fabric services</a:t>
            </a:r>
          </a:p>
          <a:p>
            <a:r>
              <a:rPr lang="en-US" dirty="0"/>
              <a:t>Intended to operate primarily ‘lights out’</a:t>
            </a:r>
          </a:p>
          <a:p>
            <a:r>
              <a:rPr lang="en-US" dirty="0"/>
              <a:t>Sited at a commercial vendor site</a:t>
            </a:r>
          </a:p>
          <a:p>
            <a:r>
              <a:rPr lang="en-US" dirty="0"/>
              <a:t>Includes a range of “memberships” in the program</a:t>
            </a:r>
          </a:p>
          <a:p>
            <a:r>
              <a:rPr lang="en-US" dirty="0"/>
              <a:t>Promoter members are “full” FSDP members</a:t>
            </a:r>
          </a:p>
          <a:p>
            <a:r>
              <a:rPr lang="en-US" dirty="0"/>
              <a:t>Supported by normal OFA membership dues</a:t>
            </a:r>
          </a:p>
          <a:p>
            <a:r>
              <a:rPr lang="en-US" dirty="0"/>
              <a:t>Seen as a vehicle for driving OFA membership and stature in the community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2A030-BF58-488B-9548-CB7FCD115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3D4F-5072-4764-BB07-5BD5772DC9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42525" y="3075061"/>
            <a:ext cx="4854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</a:rPr>
              <a:t>CKI Runner watches upstream source trees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1400" dirty="0" err="1">
                <a:solidFill>
                  <a:prstClr val="black"/>
                </a:solidFill>
              </a:rPr>
              <a:t>tIt</a:t>
            </a:r>
            <a:r>
              <a:rPr lang="en-US" sz="1400" dirty="0">
                <a:solidFill>
                  <a:prstClr val="black"/>
                </a:solidFill>
              </a:rPr>
              <a:t> Triggers a preplanned automated test run depending on which tree triggered the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 request by the CKI Runner, the Beaker Lab Controller configures the system for Integration Testing</a:t>
            </a: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FDSP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834113B-5709-4D21-BA86-63CFDE731E4C}"/>
              </a:ext>
            </a:extLst>
          </p:cNvPr>
          <p:cNvSpPr txBox="1"/>
          <p:nvPr/>
        </p:nvSpPr>
        <p:spPr>
          <a:xfrm>
            <a:off x="242525" y="1503951"/>
            <a:ext cx="741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Integration Testing – Continuous Kernel Integration Runner serves as the “client”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168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156645" y="2352817"/>
            <a:ext cx="5519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End user uses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web interface or the command line interface (CLI) to initiate either an automated test run or a manual use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an automated test run is initiated, it will run until it completes or times out, results emailed to the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something goes wrong during the run, the user can remotely logon the test machines up until the test timeout occurs, and then only the logs will still be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FDSP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007EA9-E1E7-4268-820C-DF441FAFF4CF}"/>
              </a:ext>
            </a:extLst>
          </p:cNvPr>
          <p:cNvSpPr txBox="1"/>
          <p:nvPr/>
        </p:nvSpPr>
        <p:spPr>
          <a:xfrm>
            <a:off x="242525" y="1503951"/>
            <a:ext cx="74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On-Demand (end user) Testing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369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3320" y="1312560"/>
            <a:ext cx="1176372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Based on the following open source (or soon to be) tools developed by Red Hat</a:t>
            </a: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CKI (Continuous Kernel Integration) Testing framework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https://gitlab.com/cki-project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Beaker lab management software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3"/>
              </a:rPr>
              <a:t>https://beaker-project.org/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arious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tests used by Red Hat with Beaker for years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https://github.com/CKI-project/tests-beaker</a:t>
            </a: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5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Governance Model - Tatyana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Evolved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57392-6899-4ACA-BE2E-2CB6DFD86779}"/>
              </a:ext>
            </a:extLst>
          </p:cNvPr>
          <p:cNvSpPr txBox="1"/>
          <p:nvPr/>
        </p:nvSpPr>
        <p:spPr>
          <a:xfrm rot="19393684">
            <a:off x="-134740" y="2906769"/>
            <a:ext cx="5421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Placeholder slide</a:t>
            </a:r>
          </a:p>
        </p:txBody>
      </p:sp>
    </p:spTree>
    <p:extLst>
      <p:ext uri="{BB962C8B-B14F-4D97-AF65-F5344CB8AC3E}">
        <p14:creationId xmlns:p14="http://schemas.microsoft.com/office/powerpoint/2010/main" val="3145173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3 Locations – Jim R.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and distribute a “Testing Services Discussion Document - JimR</a:t>
            </a:r>
          </a:p>
          <a:p>
            <a:pPr marL="628650" lvl="1" indent="-457200"/>
            <a:r>
              <a:rPr lang="en-US" dirty="0"/>
              <a:t>Targeted 3 locations listed below, emailed Document to VTM and NMC 2/11. UNH-IOL intentionally held. No response from VTM as of 2/17, ping. Schedule NMC call week of 2/17</a:t>
            </a:r>
          </a:p>
          <a:p>
            <a:r>
              <a:rPr lang="en-US" dirty="0"/>
              <a:t>UNH-IOL</a:t>
            </a:r>
          </a:p>
          <a:p>
            <a:pPr lvl="1"/>
            <a:r>
              <a:rPr lang="en-US" dirty="0"/>
              <a:t>Decide when to read-in UNH-IOL on “Testing Services” leading to a quote</a:t>
            </a:r>
          </a:p>
          <a:p>
            <a:pPr lvl="1"/>
            <a:r>
              <a:rPr lang="en-US" dirty="0"/>
              <a:t>Current inventory AR: Doug, target ETA?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As of 2/17 current contract still has not been responded to, ping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– jim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Cluster is supported by OFA Membership dues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Promoter Member (statutory): senior rights including unlimited testing</a:t>
            </a:r>
          </a:p>
          <a:p>
            <a:pPr lvl="1"/>
            <a:r>
              <a:rPr lang="en-GB" dirty="0"/>
              <a:t>Voting FSDP Member: Right to vote in IWG but not to chair; unlimited testing</a:t>
            </a:r>
          </a:p>
          <a:p>
            <a:pPr lvl="1"/>
            <a:r>
              <a:rPr lang="en-GB" dirty="0"/>
              <a:t>Non-Voting FSDP Member</a:t>
            </a:r>
            <a:r>
              <a:rPr lang="en-GB"/>
              <a:t>: No right </a:t>
            </a:r>
            <a:r>
              <a:rPr lang="en-GB" dirty="0"/>
              <a:t>to vote in the IWG,  unlimited testing</a:t>
            </a:r>
          </a:p>
          <a:p>
            <a:pPr lvl="1"/>
            <a:r>
              <a:rPr lang="en-GB" dirty="0"/>
              <a:t>Pay-as-you-go Member: access to the cluster on a “per-use” basis</a:t>
            </a:r>
          </a:p>
          <a:p>
            <a:pPr lvl="1"/>
            <a:r>
              <a:rPr lang="en-GB" dirty="0"/>
              <a:t>Individual Member: Limited to bona fide individuals with a demonstrated need to use the cluster</a:t>
            </a:r>
          </a:p>
          <a:p>
            <a:r>
              <a:rPr lang="en-GB" dirty="0"/>
              <a:t>IWG is treated as a “Works of Authorship” working group</a:t>
            </a:r>
          </a:p>
          <a:p>
            <a:pPr lvl="1"/>
            <a:r>
              <a:rPr lang="en-GB" dirty="0"/>
              <a:t>Decisions are made via voting mechanisms</a:t>
            </a:r>
          </a:p>
          <a:p>
            <a:pPr lvl="1"/>
            <a:r>
              <a:rPr lang="en-GB" dirty="0"/>
              <a:t>Anyone may attend meetings, but may not participate, except Voting FSDP Members</a:t>
            </a:r>
          </a:p>
          <a:p>
            <a:r>
              <a:rPr lang="en-GB" dirty="0"/>
              <a:t>Opens: </a:t>
            </a:r>
          </a:p>
          <a:p>
            <a:pPr lvl="1"/>
            <a:r>
              <a:rPr lang="en-GB" i="1" dirty="0"/>
              <a:t>what about kernel maintainers?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Start up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Motivation and Objectives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Paul (actually Tatyana)</a:t>
            </a:r>
          </a:p>
          <a:p>
            <a:r>
              <a:rPr lang="en-US" dirty="0"/>
              <a:t>Program Overview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Scope, Stakeholders, Target Audience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/>
              <a:t>Team</a:t>
            </a:r>
          </a:p>
          <a:p>
            <a:pPr lvl="1"/>
            <a:r>
              <a:rPr lang="en-US" dirty="0"/>
              <a:t>Naming – what to call this thing?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Doug</a:t>
            </a:r>
          </a:p>
          <a:p>
            <a:pPr lvl="1"/>
            <a:r>
              <a:rPr lang="en-US" dirty="0"/>
              <a:t>Software Infrastructure (Doug’s materials)</a:t>
            </a:r>
          </a:p>
          <a:p>
            <a:pPr lvl="1"/>
            <a:r>
              <a:rPr lang="en-US" dirty="0"/>
              <a:t>Hardware Infrastructure</a:t>
            </a:r>
          </a:p>
          <a:p>
            <a:r>
              <a:rPr lang="en-US" dirty="0"/>
              <a:t>Siting</a:t>
            </a:r>
          </a:p>
          <a:p>
            <a:pPr lvl="1"/>
            <a:r>
              <a:rPr lang="en-US" dirty="0"/>
              <a:t>Jim</a:t>
            </a:r>
          </a:p>
          <a:p>
            <a:r>
              <a:rPr lang="en-US" dirty="0"/>
              <a:t>Funding and Costs</a:t>
            </a:r>
          </a:p>
          <a:p>
            <a:pPr lvl="1"/>
            <a:r>
              <a:rPr lang="en-US" dirty="0"/>
              <a:t>Jim</a:t>
            </a:r>
          </a:p>
          <a:p>
            <a:pPr lvl="1"/>
            <a:r>
              <a:rPr lang="en-US" dirty="0"/>
              <a:t>Membership proposal</a:t>
            </a:r>
          </a:p>
          <a:p>
            <a:pPr lvl="1"/>
            <a:r>
              <a:rPr lang="en-US" dirty="0"/>
              <a:t>Program startup costs</a:t>
            </a:r>
          </a:p>
          <a:p>
            <a:pPr lvl="1"/>
            <a:r>
              <a:rPr lang="en-US" dirty="0"/>
              <a:t>Program operation costs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E0AA0-5126-43B1-9E09-BBB2E5F0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Bonepile</a:t>
            </a:r>
            <a:br>
              <a:rPr lang="en-US" dirty="0"/>
            </a:br>
            <a:r>
              <a:rPr lang="en-US" dirty="0"/>
              <a:t>Slides from past iterations that we are not quite ready to delete yet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697E-FE33-4443-ACE0-17FB9C91A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540AC-35FD-4D5B-A169-255C87CD7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85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2730-017A-4B22-AC32-28807181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C2A6-EDCE-46DE-B70C-3AC63A3B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Objective – Increase value to OFA Members, Industry, and the Open Community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Who Benefits</a:t>
            </a:r>
          </a:p>
          <a:p>
            <a:pPr lvl="1"/>
            <a:r>
              <a:rPr lang="en-US" dirty="0"/>
              <a:t>Scope – IB, RoCE, iWARP, libfabric …</a:t>
            </a:r>
          </a:p>
          <a:p>
            <a:r>
              <a:rPr lang="en-US" dirty="0"/>
              <a:t>What happened to the old program</a:t>
            </a:r>
          </a:p>
          <a:p>
            <a:pPr lvl="1"/>
            <a:r>
              <a:rPr lang="en-US" dirty="0"/>
              <a:t>Decreasing demand leading to cascade failure, on-going issues with program costs, troublesome vendor interactions</a:t>
            </a:r>
          </a:p>
          <a:p>
            <a:pPr lvl="1"/>
            <a:r>
              <a:rPr lang="en-US" dirty="0"/>
              <a:t>OFED is Dead, Long Live OFED! (from an interop perspective)</a:t>
            </a:r>
          </a:p>
          <a:p>
            <a:r>
              <a:rPr lang="en-US" dirty="0"/>
              <a:t>Describing a new Interop Program – Three Key Components</a:t>
            </a:r>
          </a:p>
          <a:p>
            <a:pPr lvl="1"/>
            <a:r>
              <a:rPr lang="en-US" dirty="0"/>
              <a:t>Kernel Pre-Release Testing</a:t>
            </a:r>
          </a:p>
          <a:p>
            <a:pPr lvl="1"/>
            <a:r>
              <a:rPr lang="en-US" dirty="0"/>
              <a:t>On-Demand Testing for Vendors and Distros</a:t>
            </a:r>
          </a:p>
          <a:p>
            <a:pPr lvl="1"/>
            <a:r>
              <a:rPr lang="en-US" dirty="0"/>
              <a:t>Machine Checkout </a:t>
            </a:r>
            <a:r>
              <a:rPr lang="en-US"/>
              <a:t>(on-demand)</a:t>
            </a:r>
            <a:endParaRPr lang="en-US" dirty="0"/>
          </a:p>
          <a:p>
            <a:r>
              <a:rPr lang="en-US" dirty="0"/>
              <a:t>Governance Model</a:t>
            </a:r>
          </a:p>
          <a:p>
            <a:pPr lvl="1"/>
            <a:r>
              <a:rPr lang="en-US" dirty="0"/>
              <a:t>No change – the IWG controls the program via written test plans</a:t>
            </a:r>
          </a:p>
          <a:p>
            <a:r>
              <a:rPr lang="en-US" dirty="0"/>
              <a:t>Testing Infrastructure</a:t>
            </a:r>
          </a:p>
          <a:p>
            <a:pPr lvl="1"/>
            <a:r>
              <a:rPr lang="en-US" dirty="0"/>
              <a:t>Infrastructure needs for Pre-release Testing</a:t>
            </a:r>
          </a:p>
          <a:p>
            <a:pPr lvl="1"/>
            <a:r>
              <a:rPr lang="en-US" dirty="0"/>
              <a:t>Infrastructure needs for On-demand Testing</a:t>
            </a:r>
          </a:p>
          <a:p>
            <a:pPr lvl="1"/>
            <a:r>
              <a:rPr lang="en-US" dirty="0"/>
              <a:t>Requirements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Current proposal is embodied in the OFA’s new proposed membership class proposal</a:t>
            </a:r>
          </a:p>
          <a:p>
            <a:r>
              <a:rPr lang="en-US" dirty="0"/>
              <a:t>Program Vendors – currently NMC, UNH-IOL</a:t>
            </a:r>
          </a:p>
          <a:p>
            <a:pPr lvl="1"/>
            <a:r>
              <a:rPr lang="en-US" dirty="0"/>
              <a:t>Should we seek other vendors?</a:t>
            </a:r>
          </a:p>
          <a:p>
            <a:r>
              <a:rPr lang="en-US" dirty="0"/>
              <a:t>The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431D-D797-4F1C-BBC9-077F6E4BF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5FABA-FFCC-4738-8802-AA53F3E0E6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92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370-B400-4DB4-8B80-CAE5E691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D5A-371E-49B0-A537-7D5152E3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coherent Testing Program</a:t>
            </a:r>
          </a:p>
          <a:p>
            <a:pPr marL="628650" lvl="1" indent="-457200"/>
            <a:r>
              <a:rPr lang="en-US" dirty="0"/>
              <a:t>Build synergy between the existing Interop Program and Distro Testing Program</a:t>
            </a:r>
          </a:p>
          <a:p>
            <a:pPr marL="628650" lvl="1" indent="-457200"/>
            <a:r>
              <a:rPr lang="en-US" dirty="0"/>
              <a:t>Draws from the best features of both</a:t>
            </a:r>
          </a:p>
          <a:p>
            <a:pPr marL="628650" lvl="1" indent="-457200"/>
            <a:r>
              <a:rPr lang="en-US" dirty="0"/>
              <a:t>Deliver greater value to the Linux community, OFA members, hardware vendors, industry, and everybody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Modernize the Interop Program by adding standard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the needs of the Linux community into the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Respond to demand for ‘on-demand’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the current program by modernizing the existing test plan</a:t>
            </a:r>
          </a:p>
          <a:p>
            <a:pPr marL="628650" lvl="1" indent="-457200"/>
            <a:r>
              <a:rPr lang="en-US" dirty="0"/>
              <a:t>The focus is on providing a logo for hardware vendors against a specific set of distro(s)</a:t>
            </a:r>
          </a:p>
          <a:p>
            <a:pPr marL="628650" lvl="1" indent="-457200"/>
            <a:r>
              <a:rPr lang="en-US" dirty="0"/>
              <a:t>OFA continues to own the test plan</a:t>
            </a:r>
          </a:p>
          <a:p>
            <a:pPr marL="628650" lvl="1" indent="-457200"/>
            <a:r>
              <a:rPr lang="en-US" dirty="0"/>
              <a:t>But vendors have some control over which tests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distro component to the current logo program</a:t>
            </a:r>
          </a:p>
          <a:p>
            <a:pPr marL="628650" lvl="1" indent="-457200"/>
            <a:r>
              <a:rPr lang="en-US" dirty="0"/>
              <a:t>The focus is on providing a validated list of hardware with which a given distro operates correctly</a:t>
            </a:r>
          </a:p>
          <a:p>
            <a:pPr marL="628650" lvl="1" indent="-457200"/>
            <a:r>
              <a:rPr lang="en-US" dirty="0"/>
              <a:t>Against a subset of the </a:t>
            </a:r>
            <a:r>
              <a:rPr lang="en-US" dirty="0" err="1"/>
              <a:t>testplan</a:t>
            </a:r>
            <a:r>
              <a:rPr lang="en-US" dirty="0"/>
              <a:t> benchmarks as defined by the distro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preclude compliance testing (e.g. libfabric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against current, up to date hardware that is constantly maintained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A483-3949-4E3E-91A7-B3E095A49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B31-E4B9-480C-8CCE-DB6F90D19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14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Objective behind the original Interop Program</a:t>
            </a:r>
          </a:p>
          <a:p>
            <a:r>
              <a:rPr lang="en-US" dirty="0"/>
              <a:t>To build industry confidence in the newly emerging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the time, the OpenFabrics Enterprise Distribution – OFED, was a key industry enabler</a:t>
            </a:r>
          </a:p>
          <a:p>
            <a:r>
              <a:rPr lang="en-US" dirty="0"/>
              <a:t>The only open source distribution supporting the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interop program was to verify that a diverse set of hardware devices:</a:t>
            </a:r>
          </a:p>
          <a:p>
            <a:r>
              <a:rPr lang="en-US" dirty="0"/>
              <a:t>would interoperate among themselves, and</a:t>
            </a:r>
          </a:p>
          <a:p>
            <a:r>
              <a:rPr lang="en-US" dirty="0"/>
              <a:t>would interoperate with OFED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792233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4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968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DD9-32A5-403B-BB22-70EC85A4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AE46-AB4B-4809-8715-1FF3647B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objective: Accelerate adoption of the new InfiniBand Architecture by assuring the industry that InfiniBand h/w and s/w components were reliable and interoperable </a:t>
            </a:r>
          </a:p>
          <a:p>
            <a:pPr lvl="1"/>
            <a:r>
              <a:rPr lang="en-US" dirty="0"/>
              <a:t>Validate that IB devices interoperated with each other and with OFED</a:t>
            </a:r>
          </a:p>
          <a:p>
            <a:r>
              <a:rPr lang="en-US" dirty="0"/>
              <a:t>Over time …</a:t>
            </a:r>
          </a:p>
          <a:p>
            <a:pPr lvl="1"/>
            <a:r>
              <a:rPr lang="en-US" dirty="0"/>
              <a:t>OFED’s components replaced by a community-supported open source RDMA subsystem</a:t>
            </a:r>
          </a:p>
          <a:p>
            <a:pPr lvl="2"/>
            <a:r>
              <a:rPr lang="en-US" dirty="0"/>
              <a:t>OFED is no longer the main ‘go to’ for Distros and others</a:t>
            </a:r>
          </a:p>
          <a:p>
            <a:pPr lvl="2"/>
            <a:r>
              <a:rPr lang="en-US" dirty="0"/>
              <a:t>Hence vendors saw shrinking utility in testing against OFED </a:t>
            </a:r>
          </a:p>
          <a:p>
            <a:pPr lvl="2"/>
            <a:r>
              <a:rPr lang="en-US" dirty="0"/>
              <a:t>Strong preference to test against standard Distros instead</a:t>
            </a:r>
          </a:p>
          <a:p>
            <a:pPr lvl="1"/>
            <a:r>
              <a:rPr lang="en-US" dirty="0"/>
              <a:t>Industry consolidation reduced the number of hardware vendors; in some cases only one vendor survives</a:t>
            </a:r>
          </a:p>
          <a:p>
            <a:pPr lvl="1"/>
            <a:r>
              <a:rPr lang="en-US" dirty="0"/>
              <a:t>Thus fixed program costs were amortized over, and paid by, a shrinking client pool</a:t>
            </a:r>
          </a:p>
          <a:p>
            <a:pPr lvl="2"/>
            <a:r>
              <a:rPr lang="en-US" dirty="0"/>
              <a:t>Fixed program costs divided by total number of devices tested</a:t>
            </a:r>
          </a:p>
          <a:p>
            <a:r>
              <a:rPr lang="en-US" dirty="0"/>
              <a:t>Net result</a:t>
            </a:r>
          </a:p>
          <a:p>
            <a:pPr lvl="1"/>
            <a:r>
              <a:rPr lang="en-US" dirty="0"/>
              <a:t>Eventually, the costs of the program could not be supported by the remaining interop subscribers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49FE-AE70-4522-902C-77FD6CE7B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F33E-43DE-44F2-93FD-50174174BA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AF176-D013-4838-AF8D-08DFBB252ABA}"/>
              </a:ext>
            </a:extLst>
          </p:cNvPr>
          <p:cNvSpPr txBox="1"/>
          <p:nvPr/>
        </p:nvSpPr>
        <p:spPr>
          <a:xfrm>
            <a:off x="2237604" y="5756832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3813187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scope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Much larger than the original Interoperability Program</a:t>
            </a:r>
          </a:p>
          <a:p>
            <a:r>
              <a:rPr lang="en-US" dirty="0"/>
              <a:t>Designed to appeal to a much larger list of stakeholders</a:t>
            </a:r>
          </a:p>
          <a:p>
            <a:endParaRPr lang="en-US" dirty="0"/>
          </a:p>
          <a:p>
            <a:r>
              <a:rPr lang="en-US" dirty="0"/>
              <a:t>Scope – as always the scope is limited to ‘advanced networks’</a:t>
            </a:r>
          </a:p>
          <a:p>
            <a:pPr lvl="1"/>
            <a:r>
              <a:rPr lang="en-US" dirty="0"/>
              <a:t>Does not include standard networking such as sockets/TCP/IP</a:t>
            </a:r>
          </a:p>
          <a:p>
            <a:pPr lvl="1"/>
            <a:r>
              <a:rPr lang="en-US" dirty="0"/>
              <a:t>Does not include compliance to wire specifications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include testing of software stacks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allow for testing of interoperability among vendors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7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</a:t>
            </a:r>
            <a:r>
              <a:rPr lang="en-US" dirty="0" err="1"/>
              <a:t>fsdp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OFA Fabric Software Development Platform, like the OFILP before it,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A646-2315-415A-95C9-25D196D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DAB0-041C-4FF2-9BC6-FA85DE22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requirements for the two program components may very well be different:</a:t>
            </a:r>
          </a:p>
          <a:p>
            <a:r>
              <a:rPr lang="en-US" dirty="0"/>
              <a:t>Kernel Pre-Release testing </a:t>
            </a:r>
          </a:p>
          <a:p>
            <a:pPr lvl="1"/>
            <a:r>
              <a:rPr lang="en-US" dirty="0"/>
              <a:t>Requires a “certified”, known good hardware configuration</a:t>
            </a:r>
          </a:p>
          <a:p>
            <a:r>
              <a:rPr lang="en-US" dirty="0"/>
              <a:t>On-Demand Testing </a:t>
            </a:r>
          </a:p>
          <a:p>
            <a:pPr lvl="1"/>
            <a:r>
              <a:rPr lang="en-US" dirty="0"/>
              <a:t>For Distros: May also rely on a certified hardware configuration</a:t>
            </a:r>
          </a:p>
          <a:p>
            <a:pPr lvl="1"/>
            <a:r>
              <a:rPr lang="en-US" dirty="0"/>
              <a:t>For Vendors: Is likely to require more frequent changes to the underlying hardware configuration</a:t>
            </a:r>
          </a:p>
          <a:p>
            <a:r>
              <a:rPr lang="en-US" dirty="0"/>
              <a:t>Testing on a “known good” certified hardware configuration can be conducted anywhere such a cluster is available</a:t>
            </a:r>
          </a:p>
          <a:p>
            <a:r>
              <a:rPr lang="en-US" dirty="0"/>
              <a:t>On-demand testing for vendors may require that the OFA control or manage the cluster testbed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0E8E-9B97-42BA-8775-4B30E7FAF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D6E1-56A3-4E2A-B198-F1EA663618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17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28C4-26F4-4D11-8EF4-2EF9808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97A-1BA8-4E97-8D09-8E75114B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0388"/>
            <a:ext cx="10972800" cy="4813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Why an Interop program at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the heck is interoperability, and what do we have today?</a:t>
            </a:r>
          </a:p>
          <a:p>
            <a:pPr lvl="1"/>
            <a:r>
              <a:rPr lang="en-US" sz="1800" dirty="0"/>
              <a:t>Hardware-based debug + logo program, based at University of New Hampshire Interoperability Lab (UNH-IOL)</a:t>
            </a:r>
          </a:p>
          <a:p>
            <a:pPr lvl="1"/>
            <a:r>
              <a:rPr lang="en-US" sz="1800" dirty="0"/>
              <a:t>‘On-demand’ distro testing program, hosted by the New Mexico Consortium (NMC)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role of the IWG</a:t>
            </a:r>
          </a:p>
          <a:p>
            <a:pPr lvl="1"/>
            <a:r>
              <a:rPr lang="en-US" sz="1800" dirty="0"/>
              <a:t>What the IWG does, how it related to UNH-IOL and NMC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Modest Proposal for the next evolution – The OFA Testing Program</a:t>
            </a:r>
          </a:p>
          <a:p>
            <a:pPr lvl="1"/>
            <a:r>
              <a:rPr lang="en-US" sz="1800" dirty="0"/>
              <a:t>Build synergy between the existing programs, deliver greater value to participants, the community, and the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453E-0A21-4E17-8C88-949765AE7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6142-3388-42C6-8999-04AFC9F97D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E749-9F37-4DDE-97C3-B85A721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4D88-7448-4F5B-A98D-03A83CE9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16"/>
            <a:ext cx="10972800" cy="28955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Meet our new IWG Chair – Tatyana Nikolova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endParaRPr lang="en-US" dirty="0"/>
          </a:p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to discuss the strawman proposal – Pros and Cons</a:t>
            </a:r>
          </a:p>
          <a:p>
            <a:r>
              <a:rPr lang="en-US" dirty="0"/>
              <a:t>Make the proposal better!</a:t>
            </a:r>
          </a:p>
          <a:p>
            <a:r>
              <a:rPr lang="en-US" dirty="0"/>
              <a:t>Work with our testing vendors on the program details</a:t>
            </a:r>
          </a:p>
          <a:p>
            <a:pPr lvl="1"/>
            <a:r>
              <a:rPr lang="en-US" dirty="0"/>
              <a:t>New Mexico Consortium - NMC</a:t>
            </a:r>
          </a:p>
          <a:p>
            <a:pPr lvl="1"/>
            <a:r>
              <a:rPr lang="en-US" dirty="0"/>
              <a:t>University of New Hampshire Interoperability Lab – UNH-IOL</a:t>
            </a:r>
          </a:p>
          <a:p>
            <a:r>
              <a:rPr lang="en-US" dirty="0"/>
              <a:t>Detailed proposal to the OFA’s Board of Directors in the next few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0905-DD2F-47D3-85A4-96E632D5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9713-D350-42A3-889B-90E58F96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EC186-929F-4DB5-BC48-F451362BA68D}"/>
              </a:ext>
            </a:extLst>
          </p:cNvPr>
          <p:cNvSpPr txBox="1"/>
          <p:nvPr/>
        </p:nvSpPr>
        <p:spPr>
          <a:xfrm>
            <a:off x="3561492" y="5285124"/>
            <a:ext cx="5069016" cy="707886"/>
          </a:xfrm>
          <a:prstGeom prst="rect">
            <a:avLst/>
          </a:prstGeom>
          <a:noFill/>
          <a:ln w="38100">
            <a:solidFill>
              <a:srgbClr val="00588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Join the Interoperability Working Group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Be an active part in driving this forward</a:t>
            </a:r>
          </a:p>
        </p:txBody>
      </p:sp>
    </p:spTree>
    <p:extLst>
      <p:ext uri="{BB962C8B-B14F-4D97-AF65-F5344CB8AC3E}">
        <p14:creationId xmlns:p14="http://schemas.microsoft.com/office/powerpoint/2010/main" val="2875066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System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1940C-4306-40D2-B0AD-6AF3C9E2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" y="1215993"/>
            <a:ext cx="10653237" cy="56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Provisioning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42B3-25A6-49F3-92D1-82049A01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2" y="1239520"/>
            <a:ext cx="675911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0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6645F-FA87-456A-B4F8-EA1090E6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8" y="1243887"/>
            <a:ext cx="7491743" cy="5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than the OFIPL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40D0D-33EF-4D69-AB88-1CE9ABA8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1629727"/>
            <a:ext cx="11239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2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Executed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640B2-1BA9-41EF-836E-552B788E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1229360"/>
            <a:ext cx="10416804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Job 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36D31-DBBE-45D9-9DFC-DFB9EFEF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" y="1259205"/>
            <a:ext cx="9965543" cy="5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clients – a broader audience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Linux Kernel Maintainers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Hardware vendors*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Distros**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ISVs, Application, Middleware developers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Network Services Consumers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…</a:t>
            </a:r>
          </a:p>
          <a:p>
            <a:pPr lvl="1"/>
            <a:endParaRPr lang="en-US" sz="2400" dirty="0">
              <a:latin typeface="Comic Sans MS" panose="030F0702030302020204" pitchFamily="66" charset="0"/>
              <a:cs typeface="+mn-cs"/>
            </a:endParaRPr>
          </a:p>
          <a:p>
            <a:r>
              <a:rPr lang="en-US" sz="2800" dirty="0">
                <a:latin typeface="Comic Sans MS" panose="030F0702030302020204" pitchFamily="66" charset="0"/>
                <a:cs typeface="+mn-cs"/>
              </a:rPr>
              <a:t>Broadly, anybody engaged in: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Developing networking software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Consuming networking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2AD85-D0E2-4154-9052-84680D09C003}"/>
              </a:ext>
            </a:extLst>
          </p:cNvPr>
          <p:cNvSpPr txBox="1"/>
          <p:nvPr/>
        </p:nvSpPr>
        <p:spPr>
          <a:xfrm>
            <a:off x="7609490" y="4857070"/>
            <a:ext cx="44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*served by original OFILP (OpenFabrics Logo Program)</a:t>
            </a:r>
          </a:p>
          <a:p>
            <a:r>
              <a:rPr lang="en-US" dirty="0"/>
              <a:t>**served by the “on-demand” testing program at NMC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ACB3-687A-4363-B92E-BC4F7BB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" dirty="0">
                <a:solidFill>
                  <a:srgbClr val="FFFFFF"/>
                </a:solidFill>
              </a:rPr>
              <a:t>Serving our proposed target clients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6E24-EA68-47E2-A8FB-7C3AFA41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Linux Upstream Maintainers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Automatic, continuous testing of upstream software (kernel, </a:t>
            </a:r>
            <a:r>
              <a:rPr lang="en-US" b="0" spc="-1" dirty="0" err="1">
                <a:solidFill>
                  <a:srgbClr val="000000"/>
                </a:solidFill>
              </a:rPr>
              <a:t>rdma</a:t>
            </a:r>
            <a:r>
              <a:rPr lang="en-US" b="0" spc="-1" dirty="0">
                <a:solidFill>
                  <a:srgbClr val="000000"/>
                </a:solidFill>
              </a:rPr>
              <a:t>-core</a:t>
            </a:r>
            <a:r>
              <a:rPr lang="en-US" spc="-1" dirty="0">
                <a:solidFill>
                  <a:srgbClr val="000000"/>
                </a:solidFill>
              </a:rPr>
              <a:t> …)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Centralized testing of multiple hardware vendors’ products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Relieve maintainers of the burden of tracking the efficacy of hardware from multiple vendors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Incubation of an open source community that contributes tests that can be run on the cluster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Hardware Vendors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Private, on demand access to a multi-vendor cluster for testing/validation of new hardware, software, firmware 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OS Distros: On demand testing for distros (Red Hat, </a:t>
            </a:r>
            <a:r>
              <a:rPr lang="en-US" b="0" spc="-1" dirty="0" err="1">
                <a:solidFill>
                  <a:srgbClr val="000000"/>
                </a:solidFill>
              </a:rPr>
              <a:t>SuSE</a:t>
            </a:r>
            <a:r>
              <a:rPr lang="en-US" b="0" spc="-1" dirty="0">
                <a:solidFill>
                  <a:srgbClr val="000000"/>
                </a:solidFill>
              </a:rPr>
              <a:t>, OFED, etc.)</a:t>
            </a:r>
            <a:endParaRPr lang="en-US" b="0" strike="sngStrike" spc="-1" dirty="0">
              <a:solidFill>
                <a:srgbClr val="000000"/>
              </a:solidFill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Private, on demand access to a multi-vendor cluster for e.g. release testing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ISVs, Applications, Middleware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On demand testing of specific software (</a:t>
            </a:r>
            <a:r>
              <a:rPr lang="en-US" b="0" spc="-1" dirty="0" err="1">
                <a:solidFill>
                  <a:srgbClr val="000000"/>
                </a:solidFill>
              </a:rPr>
              <a:t>OpenMPI</a:t>
            </a:r>
            <a:r>
              <a:rPr lang="en-US" b="0" spc="-1" dirty="0">
                <a:solidFill>
                  <a:srgbClr val="000000"/>
                </a:solidFill>
              </a:rPr>
              <a:t>, AMQP, OpenStack, others)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Software development (Apache? MySQL?)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14DB-0ECF-4BCB-8333-89E6A71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285733"/>
            <a:ext cx="7285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access to all stakeholders</a:t>
            </a:r>
          </a:p>
          <a:p>
            <a:r>
              <a:rPr lang="en-US" sz="2400" dirty="0"/>
              <a:t>to a multi-vendor, </a:t>
            </a:r>
            <a:r>
              <a:rPr lang="en-US" sz="2400" dirty="0" err="1"/>
              <a:t>multifabric</a:t>
            </a:r>
            <a:r>
              <a:rPr lang="en-US" sz="2400" dirty="0"/>
              <a:t> testbed to all stakeholders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usages, one possibility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endParaRPr lang="en-US" dirty="0"/>
          </a:p>
          <a:p>
            <a:r>
              <a:rPr lang="en-US" dirty="0"/>
              <a:t>On-Demand Testing Capability for Distros, Vendors and Others</a:t>
            </a:r>
          </a:p>
          <a:p>
            <a:pPr lvl="1"/>
            <a:r>
              <a:rPr lang="en-US" dirty="0"/>
              <a:t>Objective: Provide a hardware and software platform for use by clients ‘on-demand’</a:t>
            </a:r>
          </a:p>
          <a:p>
            <a:pPr lvl="1"/>
            <a:endParaRPr lang="en-US" dirty="0"/>
          </a:p>
          <a:p>
            <a:r>
              <a:rPr lang="en-US" dirty="0"/>
              <a:t>A Possible Third Objective – A Certification Program (‘Logo Testing’)</a:t>
            </a:r>
          </a:p>
          <a:p>
            <a:pPr lvl="1"/>
            <a:r>
              <a:rPr lang="en-US" dirty="0"/>
              <a:t>Objective: An industry recognized, independent certification program allowing clients (e.g. primarily vendors and distros) to claim “compliance” to a given set of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349D8B-31EC-46CE-97E3-C746956EA749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825f75df-2abe-4008-962f-f3e9f3d20557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19879</TotalTime>
  <Words>4326</Words>
  <Application>Microsoft Office PowerPoint</Application>
  <PresentationFormat>Widescreen</PresentationFormat>
  <Paragraphs>668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Office Theme</vt:lpstr>
      <vt:lpstr>1_Office Theme</vt:lpstr>
      <vt:lpstr>2_Office Theme</vt:lpstr>
      <vt:lpstr>OFA Fabric Software Development Platform FSDP</vt:lpstr>
      <vt:lpstr>Executive summary</vt:lpstr>
      <vt:lpstr>Table of Contents</vt:lpstr>
      <vt:lpstr>Why an fsdp program</vt:lpstr>
      <vt:lpstr>question</vt:lpstr>
      <vt:lpstr>Target clients – a broader audience</vt:lpstr>
      <vt:lpstr>Serving our proposed target clients</vt:lpstr>
      <vt:lpstr>serving our clients</vt:lpstr>
      <vt:lpstr>Two major usages, one possibility</vt:lpstr>
      <vt:lpstr>Program objectives – high level</vt:lpstr>
      <vt:lpstr>An instructive look in the rearview mirror</vt:lpstr>
      <vt:lpstr>A better idea?</vt:lpstr>
      <vt:lpstr>What it is</vt:lpstr>
      <vt:lpstr>Usage: pre-release integration testing</vt:lpstr>
      <vt:lpstr>Usage: ON-demand program</vt:lpstr>
      <vt:lpstr>Usage: logo program</vt:lpstr>
      <vt:lpstr>Fabric software development platform h/w</vt:lpstr>
      <vt:lpstr>fabric software development platform hardware</vt:lpstr>
      <vt:lpstr>PowerPoint Presentation</vt:lpstr>
      <vt:lpstr>PowerPoint Presentation</vt:lpstr>
      <vt:lpstr>PowerPoint Presentation</vt:lpstr>
      <vt:lpstr>PowerPoint Presentation</vt:lpstr>
      <vt:lpstr>System Administration</vt:lpstr>
      <vt:lpstr>Program administraton</vt:lpstr>
      <vt:lpstr>Existing Governance Model - Tatyana</vt:lpstr>
      <vt:lpstr>Evolved Governance Model</vt:lpstr>
      <vt:lpstr>Siting – 3 Locations – Jim R.</vt:lpstr>
      <vt:lpstr>Funding model – jim</vt:lpstr>
      <vt:lpstr>Costs</vt:lpstr>
      <vt:lpstr>Bonepile Slides from past iterations that we are not quite ready to delete yet</vt:lpstr>
      <vt:lpstr>Topics</vt:lpstr>
      <vt:lpstr>To Do</vt:lpstr>
      <vt:lpstr>NMC Distro Testing</vt:lpstr>
      <vt:lpstr>An instructive look in the rearview mirror</vt:lpstr>
      <vt:lpstr>OFILP- openfabrics interop logo program</vt:lpstr>
      <vt:lpstr>OFILP mechanics</vt:lpstr>
      <vt:lpstr>What happened?</vt:lpstr>
      <vt:lpstr>Program scope</vt:lpstr>
      <vt:lpstr>Stakeholders</vt:lpstr>
      <vt:lpstr>stakeholder wish lists</vt:lpstr>
      <vt:lpstr>Upstream kernel pre-release testing</vt:lpstr>
      <vt:lpstr>Testing infrastructure</vt:lpstr>
      <vt:lpstr>Agenda</vt:lpstr>
      <vt:lpstr>interoperability means:</vt:lpstr>
      <vt:lpstr>next steps</vt:lpstr>
      <vt:lpstr>a streamlined virtuous cycle</vt:lpstr>
      <vt:lpstr>Beaker Web Interface – System Search</vt:lpstr>
      <vt:lpstr>Beaker Web Interface – Provisioning</vt:lpstr>
      <vt:lpstr>Beaker Web Interface – Pools</vt:lpstr>
      <vt:lpstr>Beaker Web Interface – Activity</vt:lpstr>
      <vt:lpstr>Beaker Web Interface – Executed Tasks</vt:lpstr>
      <vt:lpstr>Beaker Web Interface – Job Log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Grun, Paul</cp:lastModifiedBy>
  <cp:revision>199</cp:revision>
  <cp:lastPrinted>2020-03-04T22:07:57Z</cp:lastPrinted>
  <dcterms:created xsi:type="dcterms:W3CDTF">2016-02-08T22:33:42Z</dcterms:created>
  <dcterms:modified xsi:type="dcterms:W3CDTF">2020-03-23T17:41:52Z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2020-03-02 20:36:33Z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