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2"/>
  </p:notesMasterIdLst>
  <p:handoutMasterIdLst>
    <p:handoutMasterId r:id="rId13"/>
  </p:handoutMasterIdLst>
  <p:sldIdLst>
    <p:sldId id="262" r:id="rId3"/>
    <p:sldId id="346" r:id="rId4"/>
    <p:sldId id="361" r:id="rId5"/>
    <p:sldId id="360" r:id="rId6"/>
    <p:sldId id="366" r:id="rId7"/>
    <p:sldId id="363" r:id="rId8"/>
    <p:sldId id="364" r:id="rId9"/>
    <p:sldId id="365" r:id="rId10"/>
    <p:sldId id="367" r:id="rId1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>
        <p:scale>
          <a:sx n="79" d="100"/>
          <a:sy n="79" d="100"/>
        </p:scale>
        <p:origin x="-1440" y="-33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October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</a:t>
            </a:r>
            <a:r>
              <a:rPr lang="en-US" dirty="0" smtClean="0"/>
              <a:t>of this slide deck is to dig down into these two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is seen as 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storage,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persistent memory</a:t>
            </a:r>
          </a:p>
          <a:p>
            <a:r>
              <a:rPr lang="en-US" dirty="0" smtClean="0"/>
              <a:t>NVM as storage</a:t>
            </a:r>
          </a:p>
          <a:p>
            <a:r>
              <a:rPr lang="en-US" dirty="0" smtClean="0"/>
              <a:t>Local access</a:t>
            </a:r>
          </a:p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summarized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47794"/>
              </p:ext>
            </p:extLst>
          </p:nvPr>
        </p:nvGraphicFramePr>
        <p:xfrm>
          <a:off x="990600" y="2438400"/>
          <a:ext cx="63634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01062"/>
                <a:gridCol w="914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file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665624" y="3200400"/>
            <a:ext cx="1503927" cy="2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</a:t>
            </a:r>
            <a:r>
              <a:rPr lang="en-US" sz="3600" dirty="0" smtClean="0">
                <a:solidFill>
                  <a:schemeClr val="tx1"/>
                </a:solidFill>
              </a:rPr>
              <a:t>1, 2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local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50616" y="2438400"/>
            <a:ext cx="1347535" cy="1528011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DIMM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208424" y="29357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28900" y="33548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3650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2857500" y="39624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234" y="3990020"/>
            <a:ext cx="16239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>
            <a:stCxn id="22" idx="3"/>
          </p:cNvCxnSpPr>
          <p:nvPr/>
        </p:nvCxnSpPr>
        <p:spPr>
          <a:xfrm flipV="1">
            <a:off x="1981200" y="4191001"/>
            <a:ext cx="762000" cy="12218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4140" y="185687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access</a:t>
            </a:r>
            <a:endParaRPr lang="en-US" dirty="0" smtClean="0"/>
          </a:p>
        </p:txBody>
      </p:sp>
      <p:cxnSp>
        <p:nvCxnSpPr>
          <p:cNvPr id="30" name="Straight Connector 29"/>
          <p:cNvCxnSpPr>
            <a:stCxn id="28" idx="2"/>
          </p:cNvCxnSpPr>
          <p:nvPr/>
        </p:nvCxnSpPr>
        <p:spPr>
          <a:xfrm flipH="1">
            <a:off x="5638800" y="2226206"/>
            <a:ext cx="655587" cy="3645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867400" y="3202406"/>
            <a:ext cx="2541882" cy="2372319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3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block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628900" y="33548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58482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854482" y="3962400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4518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613600" y="319388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02756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46193" y="3890668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589375" y="3330742"/>
            <a:ext cx="8763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7000999" y="389066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20866" y="54864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NVMef</a:t>
            </a:r>
            <a:endParaRPr lang="en-US" dirty="0" smtClean="0"/>
          </a:p>
        </p:txBody>
      </p:sp>
      <p:cxnSp>
        <p:nvCxnSpPr>
          <p:cNvPr id="32" name="Straight Connector 31"/>
          <p:cNvCxnSpPr>
            <a:stCxn id="30" idx="3"/>
          </p:cNvCxnSpPr>
          <p:nvPr/>
        </p:nvCxnSpPr>
        <p:spPr>
          <a:xfrm flipV="1">
            <a:off x="4210853" y="5334000"/>
            <a:ext cx="284947" cy="337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1691" y="5860470"/>
            <a:ext cx="495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</a:t>
            </a:r>
            <a:r>
              <a:rPr lang="en-US" dirty="0" err="1" smtClean="0"/>
              <a:t>NVMef</a:t>
            </a:r>
            <a:r>
              <a:rPr lang="en-US" dirty="0" smtClean="0"/>
              <a:t> differ from e.g. SRP, if at all?</a:t>
            </a: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7510882" y="47244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63282" y="48768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89375" y="2418349"/>
            <a:ext cx="239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remote access block device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9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4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file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2442412"/>
            <a:ext cx="1752600" cy="1519988"/>
            <a:chOff x="1981200" y="2442412"/>
            <a:chExt cx="1752600" cy="1519988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client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358482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854482" y="3962400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4518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613600" y="319388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02756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346193" y="3890668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7000999" y="389066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172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477000" y="3354805"/>
            <a:ext cx="11430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server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7710" y="550253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LNET</a:t>
            </a:r>
            <a:endParaRPr lang="en-US" dirty="0" smtClean="0"/>
          </a:p>
        </p:txBody>
      </p:sp>
      <p:cxnSp>
        <p:nvCxnSpPr>
          <p:cNvPr id="33" name="Straight Connector 32"/>
          <p:cNvCxnSpPr>
            <a:stCxn id="29" idx="3"/>
          </p:cNvCxnSpPr>
          <p:nvPr/>
        </p:nvCxnSpPr>
        <p:spPr>
          <a:xfrm flipV="1">
            <a:off x="4201122" y="5334000"/>
            <a:ext cx="294678" cy="353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26235" y="3946540"/>
            <a:ext cx="95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NVMe</a:t>
            </a:r>
            <a:r>
              <a:rPr lang="en-US" dirty="0" smtClean="0">
                <a:solidFill>
                  <a:srgbClr val="6D6E71"/>
                </a:solidFill>
              </a:rPr>
              <a:t>?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10" name="Straight Connector 9"/>
          <p:cNvCxnSpPr>
            <a:stCxn id="35" idx="1"/>
          </p:cNvCxnSpPr>
          <p:nvPr/>
        </p:nvCxnSpPr>
        <p:spPr>
          <a:xfrm flipH="1">
            <a:off x="7772401" y="4131206"/>
            <a:ext cx="253834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4267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 bus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 flipV="1">
            <a:off x="2147659" y="4267200"/>
            <a:ext cx="595541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7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Case </a:t>
            </a:r>
            <a:r>
              <a:rPr lang="en-US" sz="3600" dirty="0" smtClean="0">
                <a:solidFill>
                  <a:schemeClr val="tx1"/>
                </a:solidFill>
              </a:rPr>
              <a:t>5 </a:t>
            </a:r>
            <a:r>
              <a:rPr lang="en-US" sz="3600" dirty="0">
                <a:solidFill>
                  <a:schemeClr val="tx1"/>
                </a:solidFill>
              </a:rPr>
              <a:t>– </a:t>
            </a:r>
            <a:r>
              <a:rPr lang="en-US" sz="3600" dirty="0" smtClean="0">
                <a:solidFill>
                  <a:schemeClr val="tx1"/>
                </a:solidFill>
              </a:rPr>
              <a:t>remote memory 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2442412"/>
            <a:ext cx="1752600" cy="1519988"/>
            <a:chOff x="1981200" y="2442412"/>
            <a:chExt cx="1752600" cy="1519988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client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358482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854482" y="3962400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4518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613600" y="319388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02756" y="4572000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NIC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346193" y="3890668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7000999" y="389066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172200" y="2442412"/>
            <a:ext cx="1752600" cy="1519988"/>
            <a:chOff x="1981200" y="2442412"/>
            <a:chExt cx="1752600" cy="1519988"/>
          </a:xfrm>
        </p:grpSpPr>
        <p:sp>
          <p:nvSpPr>
            <p:cNvPr id="26" name="Rounded Rectangle 25"/>
            <p:cNvSpPr/>
            <p:nvPr/>
          </p:nvSpPr>
          <p:spPr>
            <a:xfrm>
              <a:off x="1981200" y="2442412"/>
              <a:ext cx="1752600" cy="15199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286000" y="3354805"/>
              <a:ext cx="1143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server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977710" y="550253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LNET</a:t>
            </a:r>
            <a:endParaRPr lang="en-US" dirty="0" smtClean="0"/>
          </a:p>
        </p:txBody>
      </p:sp>
      <p:cxnSp>
        <p:nvCxnSpPr>
          <p:cNvPr id="33" name="Straight Connector 32"/>
          <p:cNvCxnSpPr>
            <a:stCxn id="29" idx="3"/>
          </p:cNvCxnSpPr>
          <p:nvPr/>
        </p:nvCxnSpPr>
        <p:spPr>
          <a:xfrm flipV="1">
            <a:off x="4201122" y="5334000"/>
            <a:ext cx="294678" cy="353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26235" y="3946540"/>
            <a:ext cx="95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NVMe</a:t>
            </a:r>
            <a:r>
              <a:rPr lang="en-US" dirty="0" smtClean="0">
                <a:solidFill>
                  <a:srgbClr val="6D6E71"/>
                </a:solidFill>
              </a:rPr>
              <a:t>?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10" name="Straight Connector 9"/>
          <p:cNvCxnSpPr>
            <a:stCxn id="35" idx="1"/>
          </p:cNvCxnSpPr>
          <p:nvPr/>
        </p:nvCxnSpPr>
        <p:spPr>
          <a:xfrm flipH="1">
            <a:off x="7772401" y="4131206"/>
            <a:ext cx="253834" cy="18466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465371">
            <a:off x="1686692" y="3590889"/>
            <a:ext cx="56976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In Progress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5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20911</TotalTime>
  <Words>328</Words>
  <Application>Microsoft Office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Objective</vt:lpstr>
      <vt:lpstr>Motivation</vt:lpstr>
      <vt:lpstr>Scope</vt:lpstr>
      <vt:lpstr>Use cases summarized</vt:lpstr>
      <vt:lpstr>Case 1, 2 – local access</vt:lpstr>
      <vt:lpstr>Case 3 – remote block access</vt:lpstr>
      <vt:lpstr>Case 4 – remote file access</vt:lpstr>
      <vt:lpstr>Case 5 – remote memory access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859</cp:revision>
  <cp:lastPrinted>2014-07-18T22:08:28Z</cp:lastPrinted>
  <dcterms:created xsi:type="dcterms:W3CDTF">2009-09-15T00:09:16Z</dcterms:created>
  <dcterms:modified xsi:type="dcterms:W3CDTF">2015-10-27T14:53:57Z</dcterms:modified>
</cp:coreProperties>
</file>