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346" r:id="rId4"/>
    <p:sldId id="361" r:id="rId5"/>
    <p:sldId id="360" r:id="rId6"/>
    <p:sldId id="366" r:id="rId7"/>
    <p:sldId id="368" r:id="rId8"/>
    <p:sldId id="369" r:id="rId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 varScale="1">
        <p:scale>
          <a:sx n="78" d="100"/>
          <a:sy n="78" d="100"/>
        </p:scale>
        <p:origin x="1086" y="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6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November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of this slide deck is to dig down into these two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41148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</a:t>
            </a:r>
            <a:r>
              <a:rPr lang="en-US" dirty="0"/>
              <a:t>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I/O,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a target of I/O operations</a:t>
            </a:r>
          </a:p>
          <a:p>
            <a:pPr lvl="1"/>
            <a:r>
              <a:rPr lang="en-US" dirty="0" smtClean="0"/>
              <a:t>out of scope: NVM as a target of memory L/S ops</a:t>
            </a:r>
          </a:p>
          <a:p>
            <a:r>
              <a:rPr lang="en-US" dirty="0" smtClean="0"/>
              <a:t>Accessed either locally or remotely</a:t>
            </a:r>
          </a:p>
          <a:p>
            <a:r>
              <a:rPr lang="en-US" dirty="0" smtClean="0"/>
              <a:t>As a local device</a:t>
            </a:r>
          </a:p>
          <a:p>
            <a:pPr lvl="1"/>
            <a:r>
              <a:rPr lang="en-US" dirty="0" smtClean="0"/>
              <a:t>attached to the I/O bus (e.g. SSD) or</a:t>
            </a:r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As a remote device</a:t>
            </a:r>
          </a:p>
          <a:p>
            <a:pPr lvl="1"/>
            <a:r>
              <a:rPr lang="en-US" dirty="0" smtClean="0"/>
              <a:t>attached to a network 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sz="3600" dirty="0"/>
              <a:t>a</a:t>
            </a:r>
            <a:r>
              <a:rPr lang="en-US" sz="3600" dirty="0" smtClean="0"/>
              <a:t>ccess </a:t>
            </a:r>
            <a:r>
              <a:rPr lang="en-US" sz="3600" dirty="0"/>
              <a:t>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26558"/>
              </p:ext>
            </p:extLst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436786"/>
                <a:gridCol w="3481096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via</a:t>
                      </a:r>
                      <a:r>
                        <a:rPr lang="en-US" baseline="0" dirty="0" smtClean="0"/>
                        <a:t> memory load/store 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block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almost certainly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smtClean="0">
                <a:solidFill>
                  <a:srgbClr val="6D6E71"/>
                </a:solidFill>
              </a:rPr>
              <a:t>Block </a:t>
            </a:r>
            <a:r>
              <a:rPr lang="en-US" sz="1400" dirty="0" smtClean="0">
                <a:solidFill>
                  <a:srgbClr val="6D6E71"/>
                </a:solidFill>
              </a:rPr>
              <a:t>level access, </a:t>
            </a:r>
            <a:r>
              <a:rPr lang="en-US" sz="1400" smtClean="0">
                <a:solidFill>
                  <a:srgbClr val="6D6E71"/>
                </a:solidFill>
              </a:rPr>
              <a:t>where the </a:t>
            </a:r>
            <a:r>
              <a:rPr lang="en-US" sz="1400" dirty="0" smtClean="0">
                <a:solidFill>
                  <a:srgbClr val="6D6E71"/>
                </a:solidFill>
              </a:rPr>
              <a:t>target is described by an address and extent, is seen as the general case of byte-addressable memory, where the extent is as small as 1 byte.</a:t>
            </a:r>
          </a:p>
        </p:txBody>
      </p:sp>
    </p:spTree>
    <p:extLst>
      <p:ext uri="{BB962C8B-B14F-4D97-AF65-F5344CB8AC3E}">
        <p14:creationId xmlns:p14="http://schemas.microsoft.com/office/powerpoint/2010/main" val="146522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1401681" y="3253609"/>
            <a:ext cx="1275347" cy="5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3892219" y="3257551"/>
            <a:ext cx="1127945" cy="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Case 1,2,3 – </a:t>
            </a:r>
            <a:r>
              <a:rPr lang="en-US" sz="3600" dirty="0" smtClean="0"/>
              <a:t>local access models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8900" y="268905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80963" y="2686051"/>
            <a:ext cx="1010651" cy="1146008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549318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14675" y="3373354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3238" y="4286250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3286125" y="382905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4136519"/>
            <a:ext cx="1919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391288" y="3990890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47516" y="22048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memory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351704" y="2526904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677027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401681" y="2682109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629492" y="1687738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– byte-addressable or block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2412334" y="2057070"/>
            <a:ext cx="912494" cy="5559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3551" y="5000349"/>
            <a:ext cx="3600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*f/s storage today is block storage, but in the future it may be some other access paradigm, e.g. byte level, object I/O</a:t>
            </a:r>
          </a:p>
        </p:txBody>
      </p:sp>
    </p:spTree>
    <p:extLst>
      <p:ext uri="{BB962C8B-B14F-4D97-AF65-F5344CB8AC3E}">
        <p14:creationId xmlns:p14="http://schemas.microsoft.com/office/powerpoint/2010/main" val="133784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7142289" y="3825860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3582" y="3114316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Case 4,5 – remote NVM I/O access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8933" y="2959586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1894" y="45567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3683894" y="4099577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06423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003233" y="3523189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45101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02677" y="4045778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485064" y="3625834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793782" y="4045779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6045" y="5617505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2190" y="5138437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76194" y="46710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90494" y="47853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1937" y="2463221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588990" y="327090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239663" y="3349444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301" y="2006463"/>
            <a:ext cx="5892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 e.g.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58560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21045</TotalTime>
  <Words>453</Words>
  <Application>Microsoft Office PowerPoint</Application>
  <PresentationFormat>On-screen Show (4:3)</PresentationFormat>
  <Paragraphs>101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Objective</vt:lpstr>
      <vt:lpstr>Motivation</vt:lpstr>
      <vt:lpstr>Scope</vt:lpstr>
      <vt:lpstr>NVM access methods summarized</vt:lpstr>
      <vt:lpstr>Case 1,2,3 – local access models</vt:lpstr>
      <vt:lpstr>Case 4,5 – remote NVM I/O access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867</cp:revision>
  <cp:lastPrinted>2014-07-18T22:08:28Z</cp:lastPrinted>
  <dcterms:created xsi:type="dcterms:W3CDTF">2009-09-15T00:09:16Z</dcterms:created>
  <dcterms:modified xsi:type="dcterms:W3CDTF">2015-12-15T10:29:25Z</dcterms:modified>
</cp:coreProperties>
</file>