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4631"/>
  </p:normalViewPr>
  <p:slideViewPr>
    <p:cSldViewPr snapToGrid="0" snapToObjects="1">
      <p:cViewPr varScale="1">
        <p:scale>
          <a:sx n="93" d="100"/>
          <a:sy n="93" d="100"/>
        </p:scale>
        <p:origin x="22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8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7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7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7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7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1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1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6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1576F-FF57-194E-A961-781116BE72F2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5E38A-AFA6-534F-91E5-742401D3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9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Open Fabrics Management Framework Working Group 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Charter - Develop, test, and distribute:</a:t>
            </a:r>
          </a:p>
          <a:p>
            <a:pPr lvl="1"/>
            <a:r>
              <a:rPr lang="en-US" dirty="0"/>
              <a:t>An extensible, open source framework that provides access to high-performance fabric management interfaces and services.</a:t>
            </a:r>
          </a:p>
          <a:p>
            <a:pPr lvl="1"/>
            <a:r>
              <a:rPr lang="en-US" dirty="0"/>
              <a:t>Extensible, open source interfaces aligned with orchestration and workload management application needs for high-performance fabric management services.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6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Deliverables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List of required features</a:t>
            </a:r>
          </a:p>
          <a:p>
            <a:pPr lvl="1"/>
            <a:r>
              <a:rPr lang="en-US" dirty="0" smtClean="0"/>
              <a:t>Use-Case descriptions</a:t>
            </a:r>
          </a:p>
          <a:p>
            <a:r>
              <a:rPr lang="en-US" dirty="0" smtClean="0"/>
              <a:t>Design Document</a:t>
            </a:r>
          </a:p>
          <a:p>
            <a:pPr lvl="1"/>
            <a:r>
              <a:rPr lang="en-US" dirty="0" smtClean="0"/>
              <a:t>Architectural Diagrams</a:t>
            </a:r>
          </a:p>
          <a:p>
            <a:pPr lvl="1"/>
            <a:r>
              <a:rPr lang="en-US" dirty="0" smtClean="0"/>
              <a:t>Use-Case descriptions</a:t>
            </a:r>
          </a:p>
          <a:p>
            <a:pPr lvl="1"/>
            <a:r>
              <a:rPr lang="en-US" dirty="0" smtClean="0"/>
              <a:t>Use-Case diagram</a:t>
            </a:r>
          </a:p>
          <a:p>
            <a:pPr lvl="1"/>
            <a:r>
              <a:rPr lang="en-US" dirty="0" smtClean="0"/>
              <a:t>Interface templates</a:t>
            </a:r>
          </a:p>
          <a:p>
            <a:pPr lvl="1"/>
            <a:r>
              <a:rPr lang="en-US" dirty="0" smtClean="0"/>
              <a:t>Design Model</a:t>
            </a:r>
          </a:p>
          <a:p>
            <a:pPr lvl="1"/>
            <a:r>
              <a:rPr lang="en-US" dirty="0" smtClean="0"/>
              <a:t>Sequence Diagram</a:t>
            </a:r>
          </a:p>
          <a:p>
            <a:pPr lvl="1"/>
            <a:r>
              <a:rPr lang="en-US" dirty="0" smtClean="0"/>
              <a:t>Class Diagram</a:t>
            </a:r>
          </a:p>
          <a:p>
            <a:pPr lvl="1"/>
            <a:r>
              <a:rPr lang="en-US" dirty="0" smtClean="0"/>
              <a:t>Communication Diagram</a:t>
            </a:r>
          </a:p>
          <a:p>
            <a:pPr lvl="1"/>
            <a:r>
              <a:rPr lang="en-US" dirty="0" smtClean="0"/>
              <a:t>Domain Model</a:t>
            </a:r>
          </a:p>
          <a:p>
            <a:r>
              <a:rPr lang="en-US" dirty="0" smtClean="0"/>
              <a:t>Proof-of-Concept framework code base on GitHub</a:t>
            </a:r>
          </a:p>
          <a:p>
            <a:pPr lvl="1"/>
            <a:r>
              <a:rPr lang="en-US" dirty="0" smtClean="0"/>
              <a:t>Header files for Northbound interface for various providers</a:t>
            </a:r>
          </a:p>
          <a:p>
            <a:pPr lvl="1"/>
            <a:r>
              <a:rPr lang="en-US" dirty="0" smtClean="0"/>
              <a:t>Gen-Z strawman provider</a:t>
            </a:r>
          </a:p>
          <a:p>
            <a:pPr lvl="1"/>
            <a:r>
              <a:rPr lang="en-US" dirty="0" smtClean="0"/>
              <a:t>Stub routines</a:t>
            </a:r>
          </a:p>
        </p:txBody>
      </p:sp>
    </p:spTree>
    <p:extLst>
      <p:ext uri="{BB962C8B-B14F-4D97-AF65-F5344CB8AC3E}">
        <p14:creationId xmlns:p14="http://schemas.microsoft.com/office/powerpoint/2010/main" val="184131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models </a:t>
            </a:r>
          </a:p>
          <a:p>
            <a:r>
              <a:rPr lang="en-US" dirty="0" smtClean="0"/>
              <a:t>Writing mock-up code</a:t>
            </a:r>
          </a:p>
          <a:p>
            <a:r>
              <a:rPr lang="en-US" dirty="0" smtClean="0"/>
              <a:t>Extracting requirements driven from client point of view</a:t>
            </a:r>
          </a:p>
          <a:p>
            <a:pPr lvl="1"/>
            <a:r>
              <a:rPr lang="en-US" dirty="0" smtClean="0"/>
              <a:t>Use-Case Descriptions and Flow Diagrams</a:t>
            </a:r>
          </a:p>
          <a:p>
            <a:pPr lvl="1"/>
            <a:r>
              <a:rPr lang="en-US" dirty="0" smtClean="0"/>
              <a:t>Distill timelines and milestones for the Proof-of-Concept code base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246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pass list of clients that we want to include in our Use-Case Description investigation</a:t>
            </a:r>
          </a:p>
          <a:p>
            <a:r>
              <a:rPr lang="en-US" dirty="0" smtClean="0"/>
              <a:t>Work Register with DMTF </a:t>
            </a:r>
            <a:r>
              <a:rPr lang="en-US" dirty="0" smtClean="0"/>
              <a:t>(Mike A. and Paul G.)</a:t>
            </a:r>
            <a:endParaRPr lang="en-US" dirty="0" smtClean="0"/>
          </a:p>
          <a:p>
            <a:r>
              <a:rPr lang="en-US" dirty="0" smtClean="0"/>
              <a:t>First pass list of the functionality</a:t>
            </a:r>
          </a:p>
          <a:p>
            <a:pPr lvl="1"/>
            <a:r>
              <a:rPr lang="en-US" dirty="0" smtClean="0"/>
              <a:t>High level requirements</a:t>
            </a:r>
          </a:p>
          <a:p>
            <a:r>
              <a:rPr lang="en-US" dirty="0" smtClean="0"/>
              <a:t>First set of proposals </a:t>
            </a:r>
          </a:p>
          <a:p>
            <a:r>
              <a:rPr lang="en-US" dirty="0" smtClean="0"/>
              <a:t>D</a:t>
            </a:r>
            <a:r>
              <a:rPr lang="en-US" dirty="0" smtClean="0"/>
              <a:t>esign document completion.</a:t>
            </a:r>
          </a:p>
          <a:p>
            <a:r>
              <a:rPr lang="en-US" dirty="0" smtClean="0"/>
              <a:t>Architectural work</a:t>
            </a:r>
          </a:p>
        </p:txBody>
      </p:sp>
    </p:spTree>
    <p:extLst>
      <p:ext uri="{BB962C8B-B14F-4D97-AF65-F5344CB8AC3E}">
        <p14:creationId xmlns:p14="http://schemas.microsoft.com/office/powerpoint/2010/main" val="30580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Comprehensive list of clients (End of September)</a:t>
            </a:r>
          </a:p>
          <a:p>
            <a:pPr lvl="1"/>
            <a:r>
              <a:rPr lang="en-US" dirty="0" smtClean="0"/>
              <a:t>SME expert feedback for the clients</a:t>
            </a:r>
          </a:p>
          <a:p>
            <a:r>
              <a:rPr lang="en-US" dirty="0" smtClean="0"/>
              <a:t>Work Register with DMTF (End of October)</a:t>
            </a:r>
          </a:p>
          <a:p>
            <a:r>
              <a:rPr lang="en-US" dirty="0" smtClean="0"/>
              <a:t>First set of proposals (End of November)</a:t>
            </a:r>
          </a:p>
          <a:p>
            <a:r>
              <a:rPr lang="en-US" dirty="0" smtClean="0"/>
              <a:t>Build a story based upon the first set of proposals to shop to potential clients.</a:t>
            </a:r>
          </a:p>
          <a:p>
            <a:r>
              <a:rPr lang="en-US" dirty="0" smtClean="0"/>
              <a:t>Core set of clients to contribute to the project.</a:t>
            </a:r>
          </a:p>
          <a:p>
            <a:r>
              <a:rPr lang="en-US" dirty="0" smtClean="0"/>
              <a:t>Second set of proposals. (End of February)</a:t>
            </a:r>
          </a:p>
          <a:p>
            <a:r>
              <a:rPr lang="en-US" dirty="0" smtClean="0"/>
              <a:t>Start work on design document.  (End of February)</a:t>
            </a:r>
            <a:endParaRPr lang="en-US" dirty="0" smtClean="0"/>
          </a:p>
          <a:p>
            <a:r>
              <a:rPr lang="en-US" dirty="0" smtClean="0"/>
              <a:t>Architectural work. (End of February)</a:t>
            </a:r>
            <a:endParaRPr lang="en-US" dirty="0"/>
          </a:p>
          <a:p>
            <a:r>
              <a:rPr lang="en-US" dirty="0" smtClean="0"/>
              <a:t>Start work on code base.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5594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1803</TotalTime>
  <Words>268</Words>
  <Application>Microsoft Macintosh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Open Fabrics Management Framework Working Group Charter</vt:lpstr>
      <vt:lpstr>Deliverables </vt:lpstr>
      <vt:lpstr>Methodologies</vt:lpstr>
      <vt:lpstr>Milestones</vt:lpstr>
      <vt:lpstr>Timelines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Aguilar, Michael J.</dc:creator>
  <cp:lastModifiedBy>Aguilar, Michael J.</cp:lastModifiedBy>
  <cp:revision>8</cp:revision>
  <dcterms:created xsi:type="dcterms:W3CDTF">2020-09-18T16:07:49Z</dcterms:created>
  <dcterms:modified xsi:type="dcterms:W3CDTF">2020-09-19T22:11:08Z</dcterms:modified>
</cp:coreProperties>
</file>