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4"/>
  </p:sldMasterIdLst>
  <p:notesMasterIdLst>
    <p:notesMasterId r:id="rId12"/>
  </p:notesMasterIdLst>
  <p:sldIdLst>
    <p:sldId id="338" r:id="rId5"/>
    <p:sldId id="334" r:id="rId6"/>
    <p:sldId id="350" r:id="rId7"/>
    <p:sldId id="340" r:id="rId8"/>
    <p:sldId id="342" r:id="rId9"/>
    <p:sldId id="343" r:id="rId10"/>
    <p:sldId id="34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19E96E5-537B-4876-AFFD-FD94719B2712}">
          <p14:sldIdLst>
            <p14:sldId id="338"/>
            <p14:sldId id="334"/>
            <p14:sldId id="350"/>
            <p14:sldId id="340"/>
            <p14:sldId id="342"/>
            <p14:sldId id="343"/>
            <p14:sldId id="34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36E65B-11DF-472F-B412-2A90D02E2E1D}" v="42" dt="2021-01-22T00:52:17.1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50" autoAdjust="0"/>
    <p:restoredTop sz="76440" autoAdjust="0"/>
  </p:normalViewPr>
  <p:slideViewPr>
    <p:cSldViewPr snapToGrid="0">
      <p:cViewPr varScale="1">
        <p:scale>
          <a:sx n="80" d="100"/>
          <a:sy n="80" d="100"/>
        </p:scale>
        <p:origin x="77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-2046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yfield, John" userId="a9eca340-23f2-4ce3-a64f-6c283da2053a" providerId="ADAL" clId="{F57CB4B9-8335-4585-9707-133F8E4F46A2}"/>
    <pc:docChg chg="undo custSel addSld delSld modSld sldOrd delMainMaster modMainMaster delSection modSection">
      <pc:chgData name="Mayfield, John" userId="a9eca340-23f2-4ce3-a64f-6c283da2053a" providerId="ADAL" clId="{F57CB4B9-8335-4585-9707-133F8E4F46A2}" dt="2021-01-22T00:52:21.581" v="352" actId="2696"/>
      <pc:docMkLst>
        <pc:docMk/>
      </pc:docMkLst>
      <pc:sldChg chg="del">
        <pc:chgData name="Mayfield, John" userId="a9eca340-23f2-4ce3-a64f-6c283da2053a" providerId="ADAL" clId="{F57CB4B9-8335-4585-9707-133F8E4F46A2}" dt="2021-01-22T00:18:18.578" v="0" actId="2696"/>
        <pc:sldMkLst>
          <pc:docMk/>
          <pc:sldMk cId="3024592970" sldId="309"/>
        </pc:sldMkLst>
      </pc:sldChg>
      <pc:sldChg chg="del">
        <pc:chgData name="Mayfield, John" userId="a9eca340-23f2-4ce3-a64f-6c283da2053a" providerId="ADAL" clId="{F57CB4B9-8335-4585-9707-133F8E4F46A2}" dt="2021-01-22T00:18:18.591" v="1" actId="2696"/>
        <pc:sldMkLst>
          <pc:docMk/>
          <pc:sldMk cId="546419351" sldId="317"/>
        </pc:sldMkLst>
      </pc:sldChg>
      <pc:sldChg chg="delSp modSp ord">
        <pc:chgData name="Mayfield, John" userId="a9eca340-23f2-4ce3-a64f-6c283da2053a" providerId="ADAL" clId="{F57CB4B9-8335-4585-9707-133F8E4F46A2}" dt="2021-01-22T00:52:17.176" v="351"/>
        <pc:sldMkLst>
          <pc:docMk/>
          <pc:sldMk cId="807793560" sldId="333"/>
        </pc:sldMkLst>
        <pc:spChg chg="mod">
          <ac:chgData name="Mayfield, John" userId="a9eca340-23f2-4ce3-a64f-6c283da2053a" providerId="ADAL" clId="{F57CB4B9-8335-4585-9707-133F8E4F46A2}" dt="2021-01-22T00:20:42.673" v="74" actId="20577"/>
          <ac:spMkLst>
            <pc:docMk/>
            <pc:sldMk cId="807793560" sldId="333"/>
            <ac:spMk id="2" creationId="{00000000-0000-0000-0000-000000000000}"/>
          </ac:spMkLst>
        </pc:spChg>
        <pc:spChg chg="mod">
          <ac:chgData name="Mayfield, John" userId="a9eca340-23f2-4ce3-a64f-6c283da2053a" providerId="ADAL" clId="{F57CB4B9-8335-4585-9707-133F8E4F46A2}" dt="2021-01-22T00:21:38.766" v="85" actId="1076"/>
          <ac:spMkLst>
            <pc:docMk/>
            <pc:sldMk cId="807793560" sldId="333"/>
            <ac:spMk id="6" creationId="{00000000-0000-0000-0000-000000000000}"/>
          </ac:spMkLst>
        </pc:spChg>
        <pc:spChg chg="mod">
          <ac:chgData name="Mayfield, John" userId="a9eca340-23f2-4ce3-a64f-6c283da2053a" providerId="ADAL" clId="{F57CB4B9-8335-4585-9707-133F8E4F46A2}" dt="2021-01-22T00:21:38.766" v="85" actId="1076"/>
          <ac:spMkLst>
            <pc:docMk/>
            <pc:sldMk cId="807793560" sldId="333"/>
            <ac:spMk id="7" creationId="{00000000-0000-0000-0000-000000000000}"/>
          </ac:spMkLst>
        </pc:spChg>
        <pc:spChg chg="mod">
          <ac:chgData name="Mayfield, John" userId="a9eca340-23f2-4ce3-a64f-6c283da2053a" providerId="ADAL" clId="{F57CB4B9-8335-4585-9707-133F8E4F46A2}" dt="2021-01-22T00:21:38.766" v="85" actId="1076"/>
          <ac:spMkLst>
            <pc:docMk/>
            <pc:sldMk cId="807793560" sldId="333"/>
            <ac:spMk id="10" creationId="{00000000-0000-0000-0000-000000000000}"/>
          </ac:spMkLst>
        </pc:spChg>
        <pc:spChg chg="mod">
          <ac:chgData name="Mayfield, John" userId="a9eca340-23f2-4ce3-a64f-6c283da2053a" providerId="ADAL" clId="{F57CB4B9-8335-4585-9707-133F8E4F46A2}" dt="2021-01-22T00:21:57.395" v="86" actId="1076"/>
          <ac:spMkLst>
            <pc:docMk/>
            <pc:sldMk cId="807793560" sldId="333"/>
            <ac:spMk id="54" creationId="{D0D94166-B9D0-48C0-A6E2-78FF704A9130}"/>
          </ac:spMkLst>
        </pc:spChg>
        <pc:spChg chg="mod">
          <ac:chgData name="Mayfield, John" userId="a9eca340-23f2-4ce3-a64f-6c283da2053a" providerId="ADAL" clId="{F57CB4B9-8335-4585-9707-133F8E4F46A2}" dt="2021-01-22T00:21:57.395" v="86" actId="1076"/>
          <ac:spMkLst>
            <pc:docMk/>
            <pc:sldMk cId="807793560" sldId="333"/>
            <ac:spMk id="59" creationId="{D3DA3244-8070-4BA3-89DC-2BD616BA6C38}"/>
          </ac:spMkLst>
        </pc:spChg>
        <pc:spChg chg="mod">
          <ac:chgData name="Mayfield, John" userId="a9eca340-23f2-4ce3-a64f-6c283da2053a" providerId="ADAL" clId="{F57CB4B9-8335-4585-9707-133F8E4F46A2}" dt="2021-01-22T00:21:57.395" v="86" actId="1076"/>
          <ac:spMkLst>
            <pc:docMk/>
            <pc:sldMk cId="807793560" sldId="333"/>
            <ac:spMk id="60" creationId="{473A3E9E-797A-4718-AA44-26B312CE7C3B}"/>
          </ac:spMkLst>
        </pc:spChg>
        <pc:spChg chg="mod">
          <ac:chgData name="Mayfield, John" userId="a9eca340-23f2-4ce3-a64f-6c283da2053a" providerId="ADAL" clId="{F57CB4B9-8335-4585-9707-133F8E4F46A2}" dt="2021-01-22T00:21:57.395" v="86" actId="1076"/>
          <ac:spMkLst>
            <pc:docMk/>
            <pc:sldMk cId="807793560" sldId="333"/>
            <ac:spMk id="61" creationId="{D657F97A-6DDD-4816-922E-8550E40335E7}"/>
          </ac:spMkLst>
        </pc:spChg>
        <pc:spChg chg="mod">
          <ac:chgData name="Mayfield, John" userId="a9eca340-23f2-4ce3-a64f-6c283da2053a" providerId="ADAL" clId="{F57CB4B9-8335-4585-9707-133F8E4F46A2}" dt="2021-01-22T00:22:05.619" v="87" actId="1076"/>
          <ac:spMkLst>
            <pc:docMk/>
            <pc:sldMk cId="807793560" sldId="333"/>
            <ac:spMk id="121" creationId="{99EF9350-EC50-4CF9-83E7-4A3C27D2DD43}"/>
          </ac:spMkLst>
        </pc:spChg>
        <pc:spChg chg="mod">
          <ac:chgData name="Mayfield, John" userId="a9eca340-23f2-4ce3-a64f-6c283da2053a" providerId="ADAL" clId="{F57CB4B9-8335-4585-9707-133F8E4F46A2}" dt="2021-01-22T00:21:38.766" v="85" actId="1076"/>
          <ac:spMkLst>
            <pc:docMk/>
            <pc:sldMk cId="807793560" sldId="333"/>
            <ac:spMk id="128" creationId="{6A1CF7F3-4B09-4B75-B9BE-27EE3FDFECBB}"/>
          </ac:spMkLst>
        </pc:spChg>
        <pc:spChg chg="mod">
          <ac:chgData name="Mayfield, John" userId="a9eca340-23f2-4ce3-a64f-6c283da2053a" providerId="ADAL" clId="{F57CB4B9-8335-4585-9707-133F8E4F46A2}" dt="2021-01-22T00:21:57.395" v="86" actId="1076"/>
          <ac:spMkLst>
            <pc:docMk/>
            <pc:sldMk cId="807793560" sldId="333"/>
            <ac:spMk id="132" creationId="{A41449E2-6C7D-4DD2-BE86-622D19EAEC12}"/>
          </ac:spMkLst>
        </pc:spChg>
        <pc:spChg chg="mod">
          <ac:chgData name="Mayfield, John" userId="a9eca340-23f2-4ce3-a64f-6c283da2053a" providerId="ADAL" clId="{F57CB4B9-8335-4585-9707-133F8E4F46A2}" dt="2021-01-22T00:34:21.144" v="155" actId="207"/>
          <ac:spMkLst>
            <pc:docMk/>
            <pc:sldMk cId="807793560" sldId="333"/>
            <ac:spMk id="137" creationId="{F160ECC0-09E5-41CC-9C1B-668004F4849C}"/>
          </ac:spMkLst>
        </pc:spChg>
        <pc:spChg chg="mod">
          <ac:chgData name="Mayfield, John" userId="a9eca340-23f2-4ce3-a64f-6c283da2053a" providerId="ADAL" clId="{F57CB4B9-8335-4585-9707-133F8E4F46A2}" dt="2021-01-22T00:34:15.173" v="154" actId="207"/>
          <ac:spMkLst>
            <pc:docMk/>
            <pc:sldMk cId="807793560" sldId="333"/>
            <ac:spMk id="140" creationId="{96FE13C7-4188-421A-B8E0-D9FCA4489052}"/>
          </ac:spMkLst>
        </pc:spChg>
        <pc:spChg chg="mod">
          <ac:chgData name="Mayfield, John" userId="a9eca340-23f2-4ce3-a64f-6c283da2053a" providerId="ADAL" clId="{F57CB4B9-8335-4585-9707-133F8E4F46A2}" dt="2021-01-22T00:21:57.395" v="86" actId="1076"/>
          <ac:spMkLst>
            <pc:docMk/>
            <pc:sldMk cId="807793560" sldId="333"/>
            <ac:spMk id="172" creationId="{F7FAEEBF-1D57-4B58-A98C-BC2FA0BBDFF0}"/>
          </ac:spMkLst>
        </pc:spChg>
        <pc:spChg chg="mod">
          <ac:chgData name="Mayfield, John" userId="a9eca340-23f2-4ce3-a64f-6c283da2053a" providerId="ADAL" clId="{F57CB4B9-8335-4585-9707-133F8E4F46A2}" dt="2021-01-22T00:21:57.395" v="86" actId="1076"/>
          <ac:spMkLst>
            <pc:docMk/>
            <pc:sldMk cId="807793560" sldId="333"/>
            <ac:spMk id="173" creationId="{E3917257-2802-46E1-A2B5-70B51254415B}"/>
          </ac:spMkLst>
        </pc:spChg>
        <pc:spChg chg="mod">
          <ac:chgData name="Mayfield, John" userId="a9eca340-23f2-4ce3-a64f-6c283da2053a" providerId="ADAL" clId="{F57CB4B9-8335-4585-9707-133F8E4F46A2}" dt="2021-01-22T00:21:57.395" v="86" actId="1076"/>
          <ac:spMkLst>
            <pc:docMk/>
            <pc:sldMk cId="807793560" sldId="333"/>
            <ac:spMk id="175" creationId="{FDEFEB9E-D1E5-4788-AB0E-C67EFDFDF196}"/>
          </ac:spMkLst>
        </pc:spChg>
        <pc:spChg chg="mod">
          <ac:chgData name="Mayfield, John" userId="a9eca340-23f2-4ce3-a64f-6c283da2053a" providerId="ADAL" clId="{F57CB4B9-8335-4585-9707-133F8E4F46A2}" dt="2021-01-22T00:21:57.395" v="86" actId="1076"/>
          <ac:spMkLst>
            <pc:docMk/>
            <pc:sldMk cId="807793560" sldId="333"/>
            <ac:spMk id="177" creationId="{EA31911F-2BA7-41AD-92B0-646F95E27EE9}"/>
          </ac:spMkLst>
        </pc:spChg>
        <pc:spChg chg="del">
          <ac:chgData name="Mayfield, John" userId="a9eca340-23f2-4ce3-a64f-6c283da2053a" providerId="ADAL" clId="{F57CB4B9-8335-4585-9707-133F8E4F46A2}" dt="2021-01-22T00:20:49.788" v="75" actId="478"/>
          <ac:spMkLst>
            <pc:docMk/>
            <pc:sldMk cId="807793560" sldId="333"/>
            <ac:spMk id="267" creationId="{24B47F61-5153-47C4-901E-52A02A7D0873}"/>
          </ac:spMkLst>
        </pc:spChg>
        <pc:spChg chg="del">
          <ac:chgData name="Mayfield, John" userId="a9eca340-23f2-4ce3-a64f-6c283da2053a" providerId="ADAL" clId="{F57CB4B9-8335-4585-9707-133F8E4F46A2}" dt="2021-01-22T00:20:49.788" v="75" actId="478"/>
          <ac:spMkLst>
            <pc:docMk/>
            <pc:sldMk cId="807793560" sldId="333"/>
            <ac:spMk id="269" creationId="{97778CAC-71FD-4E40-9E06-886603C4895C}"/>
          </ac:spMkLst>
        </pc:spChg>
        <pc:spChg chg="mod">
          <ac:chgData name="Mayfield, John" userId="a9eca340-23f2-4ce3-a64f-6c283da2053a" providerId="ADAL" clId="{F57CB4B9-8335-4585-9707-133F8E4F46A2}" dt="2021-01-22T00:23:00.563" v="95" actId="1076"/>
          <ac:spMkLst>
            <pc:docMk/>
            <pc:sldMk cId="807793560" sldId="333"/>
            <ac:spMk id="342" creationId="{173EB7FA-7F1F-43D6-97B6-6DF6077B47D5}"/>
          </ac:spMkLst>
        </pc:spChg>
        <pc:spChg chg="mod">
          <ac:chgData name="Mayfield, John" userId="a9eca340-23f2-4ce3-a64f-6c283da2053a" providerId="ADAL" clId="{F57CB4B9-8335-4585-9707-133F8E4F46A2}" dt="2021-01-22T00:23:11.648" v="96" actId="1076"/>
          <ac:spMkLst>
            <pc:docMk/>
            <pc:sldMk cId="807793560" sldId="333"/>
            <ac:spMk id="361" creationId="{0D886695-0CF9-4D21-B60A-8DD1485CB00D}"/>
          </ac:spMkLst>
        </pc:spChg>
        <pc:spChg chg="mod">
          <ac:chgData name="Mayfield, John" userId="a9eca340-23f2-4ce3-a64f-6c283da2053a" providerId="ADAL" clId="{F57CB4B9-8335-4585-9707-133F8E4F46A2}" dt="2021-01-22T00:23:11.648" v="96" actId="1076"/>
          <ac:spMkLst>
            <pc:docMk/>
            <pc:sldMk cId="807793560" sldId="333"/>
            <ac:spMk id="362" creationId="{6FF22F13-43A9-4F2C-8218-D84861786475}"/>
          </ac:spMkLst>
        </pc:spChg>
        <pc:spChg chg="mod">
          <ac:chgData name="Mayfield, John" userId="a9eca340-23f2-4ce3-a64f-6c283da2053a" providerId="ADAL" clId="{F57CB4B9-8335-4585-9707-133F8E4F46A2}" dt="2021-01-22T00:23:18.077" v="97" actId="1076"/>
          <ac:spMkLst>
            <pc:docMk/>
            <pc:sldMk cId="807793560" sldId="333"/>
            <ac:spMk id="363" creationId="{0304C575-460B-4949-B136-374A1A5EDCA0}"/>
          </ac:spMkLst>
        </pc:spChg>
        <pc:grpChg chg="mod">
          <ac:chgData name="Mayfield, John" userId="a9eca340-23f2-4ce3-a64f-6c283da2053a" providerId="ADAL" clId="{F57CB4B9-8335-4585-9707-133F8E4F46A2}" dt="2021-01-22T00:21:57.395" v="86" actId="1076"/>
          <ac:grpSpMkLst>
            <pc:docMk/>
            <pc:sldMk cId="807793560" sldId="333"/>
            <ac:grpSpMk id="50" creationId="{F3AC0B21-2CC3-414D-96F8-7E929DBE6ACA}"/>
          </ac:grpSpMkLst>
        </pc:grpChg>
        <pc:grpChg chg="mod">
          <ac:chgData name="Mayfield, John" userId="a9eca340-23f2-4ce3-a64f-6c283da2053a" providerId="ADAL" clId="{F57CB4B9-8335-4585-9707-133F8E4F46A2}" dt="2021-01-22T00:21:57.395" v="86" actId="1076"/>
          <ac:grpSpMkLst>
            <pc:docMk/>
            <pc:sldMk cId="807793560" sldId="333"/>
            <ac:grpSpMk id="129" creationId="{60A79B7A-3747-4906-9B1E-D61C2019EB03}"/>
          </ac:grpSpMkLst>
        </pc:grpChg>
        <pc:grpChg chg="mod">
          <ac:chgData name="Mayfield, John" userId="a9eca340-23f2-4ce3-a64f-6c283da2053a" providerId="ADAL" clId="{F57CB4B9-8335-4585-9707-133F8E4F46A2}" dt="2021-01-22T00:34:09.486" v="153" actId="207"/>
          <ac:grpSpMkLst>
            <pc:docMk/>
            <pc:sldMk cId="807793560" sldId="333"/>
            <ac:grpSpMk id="134" creationId="{72003AE5-75A2-4D5A-B098-449A658C03C0}"/>
          </ac:grpSpMkLst>
        </pc:grpChg>
        <pc:grpChg chg="mod">
          <ac:chgData name="Mayfield, John" userId="a9eca340-23f2-4ce3-a64f-6c283da2053a" providerId="ADAL" clId="{F57CB4B9-8335-4585-9707-133F8E4F46A2}" dt="2021-01-22T00:21:57.395" v="86" actId="1076"/>
          <ac:grpSpMkLst>
            <pc:docMk/>
            <pc:sldMk cId="807793560" sldId="333"/>
            <ac:grpSpMk id="169" creationId="{2C9A6881-8D0C-4F11-AF33-76BD20AB1264}"/>
          </ac:grpSpMkLst>
        </pc:grpChg>
        <pc:grpChg chg="mod">
          <ac:chgData name="Mayfield, John" userId="a9eca340-23f2-4ce3-a64f-6c283da2053a" providerId="ADAL" clId="{F57CB4B9-8335-4585-9707-133F8E4F46A2}" dt="2021-01-22T00:21:38.766" v="85" actId="1076"/>
          <ac:grpSpMkLst>
            <pc:docMk/>
            <pc:sldMk cId="807793560" sldId="333"/>
            <ac:grpSpMk id="174" creationId="{EE0D465B-144B-4F07-99DB-C9D6F8EEBC09}"/>
          </ac:grpSpMkLst>
        </pc:grpChg>
        <pc:grpChg chg="mod">
          <ac:chgData name="Mayfield, John" userId="a9eca340-23f2-4ce3-a64f-6c283da2053a" providerId="ADAL" clId="{F57CB4B9-8335-4585-9707-133F8E4F46A2}" dt="2021-01-22T00:21:38.766" v="85" actId="1076"/>
          <ac:grpSpMkLst>
            <pc:docMk/>
            <pc:sldMk cId="807793560" sldId="333"/>
            <ac:grpSpMk id="176" creationId="{D299530B-F7C1-4767-B3C6-05DE20850008}"/>
          </ac:grpSpMkLst>
        </pc:grpChg>
        <pc:grpChg chg="del mod">
          <ac:chgData name="Mayfield, John" userId="a9eca340-23f2-4ce3-a64f-6c283da2053a" providerId="ADAL" clId="{F57CB4B9-8335-4585-9707-133F8E4F46A2}" dt="2021-01-22T00:23:27.247" v="98" actId="478"/>
          <ac:grpSpMkLst>
            <pc:docMk/>
            <pc:sldMk cId="807793560" sldId="333"/>
            <ac:grpSpMk id="179" creationId="{E4B4A1CF-56C8-4C5C-B99B-34E6E1C2BB95}"/>
          </ac:grpSpMkLst>
        </pc:grpChg>
        <pc:grpChg chg="mod">
          <ac:chgData name="Mayfield, John" userId="a9eca340-23f2-4ce3-a64f-6c283da2053a" providerId="ADAL" clId="{F57CB4B9-8335-4585-9707-133F8E4F46A2}" dt="2021-01-22T00:21:08.761" v="82" actId="1076"/>
          <ac:grpSpMkLst>
            <pc:docMk/>
            <pc:sldMk cId="807793560" sldId="333"/>
            <ac:grpSpMk id="204" creationId="{E31AFBA6-78FF-4585-A662-5E1027C530AC}"/>
          </ac:grpSpMkLst>
        </pc:grpChg>
        <pc:grpChg chg="del">
          <ac:chgData name="Mayfield, John" userId="a9eca340-23f2-4ce3-a64f-6c283da2053a" providerId="ADAL" clId="{F57CB4B9-8335-4585-9707-133F8E4F46A2}" dt="2021-01-22T00:20:49.788" v="75" actId="478"/>
          <ac:grpSpMkLst>
            <pc:docMk/>
            <pc:sldMk cId="807793560" sldId="333"/>
            <ac:grpSpMk id="326" creationId="{E33FA088-B276-4885-8BC0-E69C073514F4}"/>
          </ac:grpSpMkLst>
        </pc:grpChg>
        <pc:grpChg chg="del">
          <ac:chgData name="Mayfield, John" userId="a9eca340-23f2-4ce3-a64f-6c283da2053a" providerId="ADAL" clId="{F57CB4B9-8335-4585-9707-133F8E4F46A2}" dt="2021-01-22T00:20:49.788" v="75" actId="478"/>
          <ac:grpSpMkLst>
            <pc:docMk/>
            <pc:sldMk cId="807793560" sldId="333"/>
            <ac:grpSpMk id="327" creationId="{DD73AD2B-58FA-4711-8A9B-89F67D405900}"/>
          </ac:grpSpMkLst>
        </pc:grpChg>
        <pc:grpChg chg="del">
          <ac:chgData name="Mayfield, John" userId="a9eca340-23f2-4ce3-a64f-6c283da2053a" providerId="ADAL" clId="{F57CB4B9-8335-4585-9707-133F8E4F46A2}" dt="2021-01-22T00:20:49.788" v="75" actId="478"/>
          <ac:grpSpMkLst>
            <pc:docMk/>
            <pc:sldMk cId="807793560" sldId="333"/>
            <ac:grpSpMk id="328" creationId="{9D5D4F05-E023-4226-ADDF-797558AF0619}"/>
          </ac:grpSpMkLst>
        </pc:grpChg>
        <pc:grpChg chg="del">
          <ac:chgData name="Mayfield, John" userId="a9eca340-23f2-4ce3-a64f-6c283da2053a" providerId="ADAL" clId="{F57CB4B9-8335-4585-9707-133F8E4F46A2}" dt="2021-01-22T00:20:49.788" v="75" actId="478"/>
          <ac:grpSpMkLst>
            <pc:docMk/>
            <pc:sldMk cId="807793560" sldId="333"/>
            <ac:grpSpMk id="329" creationId="{484208D3-4270-4969-8E3C-C03EEF545456}"/>
          </ac:grpSpMkLst>
        </pc:grpChg>
        <pc:grpChg chg="del">
          <ac:chgData name="Mayfield, John" userId="a9eca340-23f2-4ce3-a64f-6c283da2053a" providerId="ADAL" clId="{F57CB4B9-8335-4585-9707-133F8E4F46A2}" dt="2021-01-22T00:20:49.788" v="75" actId="478"/>
          <ac:grpSpMkLst>
            <pc:docMk/>
            <pc:sldMk cId="807793560" sldId="333"/>
            <ac:grpSpMk id="330" creationId="{7CF34952-B7F9-4945-8D38-7F7A7C29C957}"/>
          </ac:grpSpMkLst>
        </pc:grpChg>
        <pc:grpChg chg="mod">
          <ac:chgData name="Mayfield, John" userId="a9eca340-23f2-4ce3-a64f-6c283da2053a" providerId="ADAL" clId="{F57CB4B9-8335-4585-9707-133F8E4F46A2}" dt="2021-01-22T00:21:17.628" v="83" actId="1076"/>
          <ac:grpSpMkLst>
            <pc:docMk/>
            <pc:sldMk cId="807793560" sldId="333"/>
            <ac:grpSpMk id="340" creationId="{9543AD47-B023-4597-B183-BEDD1D875624}"/>
          </ac:grpSpMkLst>
        </pc:grpChg>
        <pc:grpChg chg="mod">
          <ac:chgData name="Mayfield, John" userId="a9eca340-23f2-4ce3-a64f-6c283da2053a" providerId="ADAL" clId="{F57CB4B9-8335-4585-9707-133F8E4F46A2}" dt="2021-01-22T00:21:57.395" v="86" actId="1076"/>
          <ac:grpSpMkLst>
            <pc:docMk/>
            <pc:sldMk cId="807793560" sldId="333"/>
            <ac:grpSpMk id="356" creationId="{47F9911F-A707-40C4-BF29-81F96429040C}"/>
          </ac:grpSpMkLst>
        </pc:grpChg>
        <pc:cxnChg chg="mod">
          <ac:chgData name="Mayfield, John" userId="a9eca340-23f2-4ce3-a64f-6c283da2053a" providerId="ADAL" clId="{F57CB4B9-8335-4585-9707-133F8E4F46A2}" dt="2021-01-22T00:21:38.766" v="85" actId="1076"/>
          <ac:cxnSpMkLst>
            <pc:docMk/>
            <pc:sldMk cId="807793560" sldId="333"/>
            <ac:cxnSpMk id="8" creationId="{00000000-0000-0000-0000-000000000000}"/>
          </ac:cxnSpMkLst>
        </pc:cxnChg>
        <pc:cxnChg chg="mod">
          <ac:chgData name="Mayfield, John" userId="a9eca340-23f2-4ce3-a64f-6c283da2053a" providerId="ADAL" clId="{F57CB4B9-8335-4585-9707-133F8E4F46A2}" dt="2021-01-22T00:21:38.766" v="85" actId="1076"/>
          <ac:cxnSpMkLst>
            <pc:docMk/>
            <pc:sldMk cId="807793560" sldId="333"/>
            <ac:cxnSpMk id="13" creationId="{00000000-0000-0000-0000-000000000000}"/>
          </ac:cxnSpMkLst>
        </pc:cxnChg>
        <pc:cxnChg chg="mod">
          <ac:chgData name="Mayfield, John" userId="a9eca340-23f2-4ce3-a64f-6c283da2053a" providerId="ADAL" clId="{F57CB4B9-8335-4585-9707-133F8E4F46A2}" dt="2021-01-22T00:21:38.766" v="85" actId="1076"/>
          <ac:cxnSpMkLst>
            <pc:docMk/>
            <pc:sldMk cId="807793560" sldId="333"/>
            <ac:cxnSpMk id="14" creationId="{00000000-0000-0000-0000-000000000000}"/>
          </ac:cxnSpMkLst>
        </pc:cxnChg>
        <pc:cxnChg chg="mod">
          <ac:chgData name="Mayfield, John" userId="a9eca340-23f2-4ce3-a64f-6c283da2053a" providerId="ADAL" clId="{F57CB4B9-8335-4585-9707-133F8E4F46A2}" dt="2021-01-22T00:21:38.766" v="85" actId="1076"/>
          <ac:cxnSpMkLst>
            <pc:docMk/>
            <pc:sldMk cId="807793560" sldId="333"/>
            <ac:cxnSpMk id="15" creationId="{00000000-0000-0000-0000-000000000000}"/>
          </ac:cxnSpMkLst>
        </pc:cxnChg>
        <pc:cxnChg chg="del mod">
          <ac:chgData name="Mayfield, John" userId="a9eca340-23f2-4ce3-a64f-6c283da2053a" providerId="ADAL" clId="{F57CB4B9-8335-4585-9707-133F8E4F46A2}" dt="2021-01-22T00:23:30.284" v="99" actId="478"/>
          <ac:cxnSpMkLst>
            <pc:docMk/>
            <pc:sldMk cId="807793560" sldId="333"/>
            <ac:cxnSpMk id="44" creationId="{D5B3E897-459B-41C1-80D0-15156186A6AD}"/>
          </ac:cxnSpMkLst>
        </pc:cxnChg>
        <pc:cxnChg chg="mod">
          <ac:chgData name="Mayfield, John" userId="a9eca340-23f2-4ce3-a64f-6c283da2053a" providerId="ADAL" clId="{F57CB4B9-8335-4585-9707-133F8E4F46A2}" dt="2021-01-22T00:21:57.395" v="86" actId="1076"/>
          <ac:cxnSpMkLst>
            <pc:docMk/>
            <pc:sldMk cId="807793560" sldId="333"/>
            <ac:cxnSpMk id="93" creationId="{CD3E169F-54E3-491C-B0C3-CD52727848B2}"/>
          </ac:cxnSpMkLst>
        </pc:cxnChg>
        <pc:cxnChg chg="mod">
          <ac:chgData name="Mayfield, John" userId="a9eca340-23f2-4ce3-a64f-6c283da2053a" providerId="ADAL" clId="{F57CB4B9-8335-4585-9707-133F8E4F46A2}" dt="2021-01-22T00:24:01.546" v="102" actId="1076"/>
          <ac:cxnSpMkLst>
            <pc:docMk/>
            <pc:sldMk cId="807793560" sldId="333"/>
            <ac:cxnSpMk id="113" creationId="{0BFD454E-2EBC-4B0D-872D-EDED885A5ECA}"/>
          </ac:cxnSpMkLst>
        </pc:cxnChg>
        <pc:cxnChg chg="mod">
          <ac:chgData name="Mayfield, John" userId="a9eca340-23f2-4ce3-a64f-6c283da2053a" providerId="ADAL" clId="{F57CB4B9-8335-4585-9707-133F8E4F46A2}" dt="2021-01-22T00:22:05.619" v="87" actId="1076"/>
          <ac:cxnSpMkLst>
            <pc:docMk/>
            <pc:sldMk cId="807793560" sldId="333"/>
            <ac:cxnSpMk id="116" creationId="{CB5091F8-7D71-49D0-9DEB-6EAFC583ED7E}"/>
          </ac:cxnSpMkLst>
        </pc:cxnChg>
        <pc:cxnChg chg="del mod">
          <ac:chgData name="Mayfield, John" userId="a9eca340-23f2-4ce3-a64f-6c283da2053a" providerId="ADAL" clId="{F57CB4B9-8335-4585-9707-133F8E4F46A2}" dt="2021-01-22T00:23:34.344" v="101" actId="478"/>
          <ac:cxnSpMkLst>
            <pc:docMk/>
            <pc:sldMk cId="807793560" sldId="333"/>
            <ac:cxnSpMk id="143" creationId="{2FD18E0E-7318-4963-BBDC-42821D638947}"/>
          </ac:cxnSpMkLst>
        </pc:cxnChg>
        <pc:cxnChg chg="del mod">
          <ac:chgData name="Mayfield, John" userId="a9eca340-23f2-4ce3-a64f-6c283da2053a" providerId="ADAL" clId="{F57CB4B9-8335-4585-9707-133F8E4F46A2}" dt="2021-01-22T00:23:33.500" v="100" actId="478"/>
          <ac:cxnSpMkLst>
            <pc:docMk/>
            <pc:sldMk cId="807793560" sldId="333"/>
            <ac:cxnSpMk id="144" creationId="{BD5E3E04-55B6-48EA-AC4C-CF6A962AFB52}"/>
          </ac:cxnSpMkLst>
        </pc:cxnChg>
        <pc:cxnChg chg="mod">
          <ac:chgData name="Mayfield, John" userId="a9eca340-23f2-4ce3-a64f-6c283da2053a" providerId="ADAL" clId="{F57CB4B9-8335-4585-9707-133F8E4F46A2}" dt="2021-01-22T00:21:57.395" v="86" actId="1076"/>
          <ac:cxnSpMkLst>
            <pc:docMk/>
            <pc:sldMk cId="807793560" sldId="333"/>
            <ac:cxnSpMk id="146" creationId="{F17A097F-6330-4DFB-A688-72F188B8868C}"/>
          </ac:cxnSpMkLst>
        </pc:cxnChg>
        <pc:cxnChg chg="mod">
          <ac:chgData name="Mayfield, John" userId="a9eca340-23f2-4ce3-a64f-6c283da2053a" providerId="ADAL" clId="{F57CB4B9-8335-4585-9707-133F8E4F46A2}" dt="2021-01-22T00:22:05.619" v="87" actId="1076"/>
          <ac:cxnSpMkLst>
            <pc:docMk/>
            <pc:sldMk cId="807793560" sldId="333"/>
            <ac:cxnSpMk id="149" creationId="{DAE99443-64B3-404F-9C0C-84D8E217B2D2}"/>
          </ac:cxnSpMkLst>
        </pc:cxnChg>
        <pc:cxnChg chg="mod">
          <ac:chgData name="Mayfield, John" userId="a9eca340-23f2-4ce3-a64f-6c283da2053a" providerId="ADAL" clId="{F57CB4B9-8335-4585-9707-133F8E4F46A2}" dt="2021-01-22T00:21:57.395" v="86" actId="1076"/>
          <ac:cxnSpMkLst>
            <pc:docMk/>
            <pc:sldMk cId="807793560" sldId="333"/>
            <ac:cxnSpMk id="155" creationId="{6CB2C6A0-E536-4CE6-A8E2-88BCD46C9427}"/>
          </ac:cxnSpMkLst>
        </pc:cxnChg>
        <pc:cxnChg chg="mod">
          <ac:chgData name="Mayfield, John" userId="a9eca340-23f2-4ce3-a64f-6c283da2053a" providerId="ADAL" clId="{F57CB4B9-8335-4585-9707-133F8E4F46A2}" dt="2021-01-22T00:24:01.546" v="102" actId="1076"/>
          <ac:cxnSpMkLst>
            <pc:docMk/>
            <pc:sldMk cId="807793560" sldId="333"/>
            <ac:cxnSpMk id="178" creationId="{5C2963CF-03D3-4F63-B30A-536081D9B808}"/>
          </ac:cxnSpMkLst>
        </pc:cxnChg>
        <pc:cxnChg chg="mod">
          <ac:chgData name="Mayfield, John" userId="a9eca340-23f2-4ce3-a64f-6c283da2053a" providerId="ADAL" clId="{F57CB4B9-8335-4585-9707-133F8E4F46A2}" dt="2021-01-22T00:24:01.546" v="102" actId="1076"/>
          <ac:cxnSpMkLst>
            <pc:docMk/>
            <pc:sldMk cId="807793560" sldId="333"/>
            <ac:cxnSpMk id="180" creationId="{82F576D1-B40E-4450-81A6-9969DA136BA6}"/>
          </ac:cxnSpMkLst>
        </pc:cxnChg>
        <pc:cxnChg chg="mod">
          <ac:chgData name="Mayfield, John" userId="a9eca340-23f2-4ce3-a64f-6c283da2053a" providerId="ADAL" clId="{F57CB4B9-8335-4585-9707-133F8E4F46A2}" dt="2021-01-22T00:21:57.395" v="86" actId="1076"/>
          <ac:cxnSpMkLst>
            <pc:docMk/>
            <pc:sldMk cId="807793560" sldId="333"/>
            <ac:cxnSpMk id="181" creationId="{FF221E58-1E20-4D91-817A-87153E795077}"/>
          </ac:cxnSpMkLst>
        </pc:cxnChg>
        <pc:cxnChg chg="mod">
          <ac:chgData name="Mayfield, John" userId="a9eca340-23f2-4ce3-a64f-6c283da2053a" providerId="ADAL" clId="{F57CB4B9-8335-4585-9707-133F8E4F46A2}" dt="2021-01-22T00:24:01.546" v="102" actId="1076"/>
          <ac:cxnSpMkLst>
            <pc:docMk/>
            <pc:sldMk cId="807793560" sldId="333"/>
            <ac:cxnSpMk id="185" creationId="{4D917922-937B-40D4-A960-D30E6BD469DE}"/>
          </ac:cxnSpMkLst>
        </pc:cxnChg>
        <pc:cxnChg chg="mod">
          <ac:chgData name="Mayfield, John" userId="a9eca340-23f2-4ce3-a64f-6c283da2053a" providerId="ADAL" clId="{F57CB4B9-8335-4585-9707-133F8E4F46A2}" dt="2021-01-22T00:24:01.546" v="102" actId="1076"/>
          <ac:cxnSpMkLst>
            <pc:docMk/>
            <pc:sldMk cId="807793560" sldId="333"/>
            <ac:cxnSpMk id="191" creationId="{88A1DB53-1940-4ADC-B75A-459DC518EF4E}"/>
          </ac:cxnSpMkLst>
        </pc:cxnChg>
        <pc:cxnChg chg="mod">
          <ac:chgData name="Mayfield, John" userId="a9eca340-23f2-4ce3-a64f-6c283da2053a" providerId="ADAL" clId="{F57CB4B9-8335-4585-9707-133F8E4F46A2}" dt="2021-01-22T00:24:01.546" v="102" actId="1076"/>
          <ac:cxnSpMkLst>
            <pc:docMk/>
            <pc:sldMk cId="807793560" sldId="333"/>
            <ac:cxnSpMk id="211" creationId="{EF3AE215-A89E-4952-AB70-6E5A17D41917}"/>
          </ac:cxnSpMkLst>
        </pc:cxnChg>
        <pc:cxnChg chg="mod">
          <ac:chgData name="Mayfield, John" userId="a9eca340-23f2-4ce3-a64f-6c283da2053a" providerId="ADAL" clId="{F57CB4B9-8335-4585-9707-133F8E4F46A2}" dt="2021-01-22T00:22:10.496" v="88" actId="14100"/>
          <ac:cxnSpMkLst>
            <pc:docMk/>
            <pc:sldMk cId="807793560" sldId="333"/>
            <ac:cxnSpMk id="254" creationId="{2C7F1980-F5D5-4904-B635-CEC8261410AA}"/>
          </ac:cxnSpMkLst>
        </pc:cxnChg>
        <pc:cxnChg chg="mod">
          <ac:chgData name="Mayfield, John" userId="a9eca340-23f2-4ce3-a64f-6c283da2053a" providerId="ADAL" clId="{F57CB4B9-8335-4585-9707-133F8E4F46A2}" dt="2021-01-22T00:22:13.816" v="89" actId="14100"/>
          <ac:cxnSpMkLst>
            <pc:docMk/>
            <pc:sldMk cId="807793560" sldId="333"/>
            <ac:cxnSpMk id="263" creationId="{F68056EA-F893-45F7-B32E-0BFF4D81F116}"/>
          </ac:cxnSpMkLst>
        </pc:cxnChg>
        <pc:cxnChg chg="del mod">
          <ac:chgData name="Mayfield, John" userId="a9eca340-23f2-4ce3-a64f-6c283da2053a" providerId="ADAL" clId="{F57CB4B9-8335-4585-9707-133F8E4F46A2}" dt="2021-01-22T00:20:53.962" v="76" actId="478"/>
          <ac:cxnSpMkLst>
            <pc:docMk/>
            <pc:sldMk cId="807793560" sldId="333"/>
            <ac:cxnSpMk id="287" creationId="{8B57691E-9BE7-4B2C-B978-5B579357266F}"/>
          </ac:cxnSpMkLst>
        </pc:cxnChg>
        <pc:cxnChg chg="del mod">
          <ac:chgData name="Mayfield, John" userId="a9eca340-23f2-4ce3-a64f-6c283da2053a" providerId="ADAL" clId="{F57CB4B9-8335-4585-9707-133F8E4F46A2}" dt="2021-01-22T00:20:55.180" v="77" actId="478"/>
          <ac:cxnSpMkLst>
            <pc:docMk/>
            <pc:sldMk cId="807793560" sldId="333"/>
            <ac:cxnSpMk id="290" creationId="{4DD2C70E-FB31-41E0-B940-DB3E655CFC80}"/>
          </ac:cxnSpMkLst>
        </pc:cxnChg>
        <pc:cxnChg chg="del mod">
          <ac:chgData name="Mayfield, John" userId="a9eca340-23f2-4ce3-a64f-6c283da2053a" providerId="ADAL" clId="{F57CB4B9-8335-4585-9707-133F8E4F46A2}" dt="2021-01-22T00:20:56.220" v="78" actId="478"/>
          <ac:cxnSpMkLst>
            <pc:docMk/>
            <pc:sldMk cId="807793560" sldId="333"/>
            <ac:cxnSpMk id="299" creationId="{76305F98-DB4A-474D-B2C6-C3DA811DD359}"/>
          </ac:cxnSpMkLst>
        </pc:cxnChg>
        <pc:cxnChg chg="del mod">
          <ac:chgData name="Mayfield, John" userId="a9eca340-23f2-4ce3-a64f-6c283da2053a" providerId="ADAL" clId="{F57CB4B9-8335-4585-9707-133F8E4F46A2}" dt="2021-01-22T00:20:57.037" v="79" actId="478"/>
          <ac:cxnSpMkLst>
            <pc:docMk/>
            <pc:sldMk cId="807793560" sldId="333"/>
            <ac:cxnSpMk id="303" creationId="{750E347C-609D-4FA5-8732-34874A89FD26}"/>
          </ac:cxnSpMkLst>
        </pc:cxnChg>
        <pc:cxnChg chg="del mod">
          <ac:chgData name="Mayfield, John" userId="a9eca340-23f2-4ce3-a64f-6c283da2053a" providerId="ADAL" clId="{F57CB4B9-8335-4585-9707-133F8E4F46A2}" dt="2021-01-22T00:20:58.060" v="80" actId="478"/>
          <ac:cxnSpMkLst>
            <pc:docMk/>
            <pc:sldMk cId="807793560" sldId="333"/>
            <ac:cxnSpMk id="306" creationId="{66C12DF2-8BFA-45F0-8506-5A16A75769F5}"/>
          </ac:cxnSpMkLst>
        </pc:cxnChg>
        <pc:cxnChg chg="del mod">
          <ac:chgData name="Mayfield, John" userId="a9eca340-23f2-4ce3-a64f-6c283da2053a" providerId="ADAL" clId="{F57CB4B9-8335-4585-9707-133F8E4F46A2}" dt="2021-01-22T00:20:58.876" v="81" actId="478"/>
          <ac:cxnSpMkLst>
            <pc:docMk/>
            <pc:sldMk cId="807793560" sldId="333"/>
            <ac:cxnSpMk id="309" creationId="{194B425F-995C-491E-B155-2166F5703418}"/>
          </ac:cxnSpMkLst>
        </pc:cxnChg>
        <pc:cxnChg chg="mod">
          <ac:chgData name="Mayfield, John" userId="a9eca340-23f2-4ce3-a64f-6c283da2053a" providerId="ADAL" clId="{F57CB4B9-8335-4585-9707-133F8E4F46A2}" dt="2021-01-22T00:21:57.395" v="86" actId="1076"/>
          <ac:cxnSpMkLst>
            <pc:docMk/>
            <pc:sldMk cId="807793560" sldId="333"/>
            <ac:cxnSpMk id="321" creationId="{C3E2369E-A187-44EB-98A8-AEC10D035DBE}"/>
          </ac:cxnSpMkLst>
        </pc:cxnChg>
        <pc:cxnChg chg="mod">
          <ac:chgData name="Mayfield, John" userId="a9eca340-23f2-4ce3-a64f-6c283da2053a" providerId="ADAL" clId="{F57CB4B9-8335-4585-9707-133F8E4F46A2}" dt="2021-01-22T00:22:16.958" v="90" actId="14100"/>
          <ac:cxnSpMkLst>
            <pc:docMk/>
            <pc:sldMk cId="807793560" sldId="333"/>
            <ac:cxnSpMk id="349" creationId="{70A0E195-1666-4103-B596-A05B5F9CDA9B}"/>
          </ac:cxnSpMkLst>
        </pc:cxnChg>
        <pc:cxnChg chg="mod">
          <ac:chgData name="Mayfield, John" userId="a9eca340-23f2-4ce3-a64f-6c283da2053a" providerId="ADAL" clId="{F57CB4B9-8335-4585-9707-133F8E4F46A2}" dt="2021-01-22T00:23:11.648" v="96" actId="1076"/>
          <ac:cxnSpMkLst>
            <pc:docMk/>
            <pc:sldMk cId="807793560" sldId="333"/>
            <ac:cxnSpMk id="365" creationId="{94E13FD5-DA19-4A2F-854E-9E8FF215CDC3}"/>
          </ac:cxnSpMkLst>
        </pc:cxnChg>
        <pc:cxnChg chg="mod">
          <ac:chgData name="Mayfield, John" userId="a9eca340-23f2-4ce3-a64f-6c283da2053a" providerId="ADAL" clId="{F57CB4B9-8335-4585-9707-133F8E4F46A2}" dt="2021-01-22T00:23:18.077" v="97" actId="1076"/>
          <ac:cxnSpMkLst>
            <pc:docMk/>
            <pc:sldMk cId="807793560" sldId="333"/>
            <ac:cxnSpMk id="368" creationId="{7B6572C3-44A8-44FD-BA98-1C8E5D34955F}"/>
          </ac:cxnSpMkLst>
        </pc:cxnChg>
      </pc:sldChg>
      <pc:sldChg chg="addSp delSp modSp add">
        <pc:chgData name="Mayfield, John" userId="a9eca340-23f2-4ce3-a64f-6c283da2053a" providerId="ADAL" clId="{F57CB4B9-8335-4585-9707-133F8E4F46A2}" dt="2021-01-22T00:51:10.756" v="335" actId="478"/>
        <pc:sldMkLst>
          <pc:docMk/>
          <pc:sldMk cId="2709717558" sldId="334"/>
        </pc:sldMkLst>
        <pc:spChg chg="mod">
          <ac:chgData name="Mayfield, John" userId="a9eca340-23f2-4ce3-a64f-6c283da2053a" providerId="ADAL" clId="{F57CB4B9-8335-4585-9707-133F8E4F46A2}" dt="2021-01-22T00:44:19.685" v="238" actId="27636"/>
          <ac:spMkLst>
            <pc:docMk/>
            <pc:sldMk cId="2709717558" sldId="334"/>
            <ac:spMk id="2" creationId="{00000000-0000-0000-0000-000000000000}"/>
          </ac:spMkLst>
        </pc:spChg>
        <pc:spChg chg="add del mod">
          <ac:chgData name="Mayfield, John" userId="a9eca340-23f2-4ce3-a64f-6c283da2053a" providerId="ADAL" clId="{F57CB4B9-8335-4585-9707-133F8E4F46A2}" dt="2021-01-22T00:41:06.015" v="193" actId="478"/>
          <ac:spMkLst>
            <pc:docMk/>
            <pc:sldMk cId="2709717558" sldId="334"/>
            <ac:spMk id="3" creationId="{30FF0F33-7ADE-4056-B006-B25984F1A015}"/>
          </ac:spMkLst>
        </pc:spChg>
        <pc:spChg chg="mod">
          <ac:chgData name="Mayfield, John" userId="a9eca340-23f2-4ce3-a64f-6c283da2053a" providerId="ADAL" clId="{F57CB4B9-8335-4585-9707-133F8E4F46A2}" dt="2021-01-22T00:42:05.566" v="203" actId="1076"/>
          <ac:spMkLst>
            <pc:docMk/>
            <pc:sldMk cId="2709717558" sldId="334"/>
            <ac:spMk id="6" creationId="{00000000-0000-0000-0000-000000000000}"/>
          </ac:spMkLst>
        </pc:spChg>
        <pc:spChg chg="mod">
          <ac:chgData name="Mayfield, John" userId="a9eca340-23f2-4ce3-a64f-6c283da2053a" providerId="ADAL" clId="{F57CB4B9-8335-4585-9707-133F8E4F46A2}" dt="2021-01-22T00:42:05.566" v="203" actId="1076"/>
          <ac:spMkLst>
            <pc:docMk/>
            <pc:sldMk cId="2709717558" sldId="334"/>
            <ac:spMk id="7" creationId="{00000000-0000-0000-0000-000000000000}"/>
          </ac:spMkLst>
        </pc:spChg>
        <pc:spChg chg="mod">
          <ac:chgData name="Mayfield, John" userId="a9eca340-23f2-4ce3-a64f-6c283da2053a" providerId="ADAL" clId="{F57CB4B9-8335-4585-9707-133F8E4F46A2}" dt="2021-01-22T00:42:05.566" v="203" actId="1076"/>
          <ac:spMkLst>
            <pc:docMk/>
            <pc:sldMk cId="2709717558" sldId="334"/>
            <ac:spMk id="10" creationId="{00000000-0000-0000-0000-000000000000}"/>
          </ac:spMkLst>
        </pc:spChg>
        <pc:spChg chg="mod">
          <ac:chgData name="Mayfield, John" userId="a9eca340-23f2-4ce3-a64f-6c283da2053a" providerId="ADAL" clId="{F57CB4B9-8335-4585-9707-133F8E4F46A2}" dt="2021-01-22T00:43:53.024" v="228" actId="1076"/>
          <ac:spMkLst>
            <pc:docMk/>
            <pc:sldMk cId="2709717558" sldId="334"/>
            <ac:spMk id="16" creationId="{00000000-0000-0000-0000-000000000000}"/>
          </ac:spMkLst>
        </pc:spChg>
        <pc:spChg chg="mod">
          <ac:chgData name="Mayfield, John" userId="a9eca340-23f2-4ce3-a64f-6c283da2053a" providerId="ADAL" clId="{F57CB4B9-8335-4585-9707-133F8E4F46A2}" dt="2021-01-22T00:43:43.310" v="226" actId="1076"/>
          <ac:spMkLst>
            <pc:docMk/>
            <pc:sldMk cId="2709717558" sldId="334"/>
            <ac:spMk id="19" creationId="{00000000-0000-0000-0000-000000000000}"/>
          </ac:spMkLst>
        </pc:spChg>
        <pc:spChg chg="del mod">
          <ac:chgData name="Mayfield, John" userId="a9eca340-23f2-4ce3-a64f-6c283da2053a" providerId="ADAL" clId="{F57CB4B9-8335-4585-9707-133F8E4F46A2}" dt="2021-01-22T00:51:04.429" v="331" actId="478"/>
          <ac:spMkLst>
            <pc:docMk/>
            <pc:sldMk cId="2709717558" sldId="334"/>
            <ac:spMk id="54" creationId="{D0D94166-B9D0-48C0-A6E2-78FF704A9130}"/>
          </ac:spMkLst>
        </pc:spChg>
        <pc:spChg chg="del">
          <ac:chgData name="Mayfield, John" userId="a9eca340-23f2-4ce3-a64f-6c283da2053a" providerId="ADAL" clId="{F57CB4B9-8335-4585-9707-133F8E4F46A2}" dt="2021-01-22T00:50:19.044" v="322" actId="478"/>
          <ac:spMkLst>
            <pc:docMk/>
            <pc:sldMk cId="2709717558" sldId="334"/>
            <ac:spMk id="59" creationId="{D3DA3244-8070-4BA3-89DC-2BD616BA6C38}"/>
          </ac:spMkLst>
        </pc:spChg>
        <pc:spChg chg="del">
          <ac:chgData name="Mayfield, John" userId="a9eca340-23f2-4ce3-a64f-6c283da2053a" providerId="ADAL" clId="{F57CB4B9-8335-4585-9707-133F8E4F46A2}" dt="2021-01-22T00:50:19.044" v="322" actId="478"/>
          <ac:spMkLst>
            <pc:docMk/>
            <pc:sldMk cId="2709717558" sldId="334"/>
            <ac:spMk id="60" creationId="{473A3E9E-797A-4718-AA44-26B312CE7C3B}"/>
          </ac:spMkLst>
        </pc:spChg>
        <pc:spChg chg="del">
          <ac:chgData name="Mayfield, John" userId="a9eca340-23f2-4ce3-a64f-6c283da2053a" providerId="ADAL" clId="{F57CB4B9-8335-4585-9707-133F8E4F46A2}" dt="2021-01-22T00:50:19.044" v="322" actId="478"/>
          <ac:spMkLst>
            <pc:docMk/>
            <pc:sldMk cId="2709717558" sldId="334"/>
            <ac:spMk id="61" creationId="{D657F97A-6DDD-4816-922E-8550E40335E7}"/>
          </ac:spMkLst>
        </pc:spChg>
        <pc:spChg chg="mod">
          <ac:chgData name="Mayfield, John" userId="a9eca340-23f2-4ce3-a64f-6c283da2053a" providerId="ADAL" clId="{F57CB4B9-8335-4585-9707-133F8E4F46A2}" dt="2021-01-22T00:40:37.455" v="189" actId="1076"/>
          <ac:spMkLst>
            <pc:docMk/>
            <pc:sldMk cId="2709717558" sldId="334"/>
            <ac:spMk id="85" creationId="{18C34E4E-1AC4-4F61-95D8-2C8BC3328FA7}"/>
          </ac:spMkLst>
        </pc:spChg>
        <pc:spChg chg="mod">
          <ac:chgData name="Mayfield, John" userId="a9eca340-23f2-4ce3-a64f-6c283da2053a" providerId="ADAL" clId="{F57CB4B9-8335-4585-9707-133F8E4F46A2}" dt="2021-01-22T00:35:07.165" v="161" actId="14100"/>
          <ac:spMkLst>
            <pc:docMk/>
            <pc:sldMk cId="2709717558" sldId="334"/>
            <ac:spMk id="86" creationId="{1E5123F7-DAC4-4EF7-9C60-8792EA0A701D}"/>
          </ac:spMkLst>
        </pc:spChg>
        <pc:spChg chg="mod">
          <ac:chgData name="Mayfield, John" userId="a9eca340-23f2-4ce3-a64f-6c283da2053a" providerId="ADAL" clId="{F57CB4B9-8335-4585-9707-133F8E4F46A2}" dt="2021-01-22T00:35:16.166" v="171" actId="1076"/>
          <ac:spMkLst>
            <pc:docMk/>
            <pc:sldMk cId="2709717558" sldId="334"/>
            <ac:spMk id="87" creationId="{AB91E4C4-E23D-43A2-9F06-8644ADCAA487}"/>
          </ac:spMkLst>
        </pc:spChg>
        <pc:spChg chg="add mod">
          <ac:chgData name="Mayfield, John" userId="a9eca340-23f2-4ce3-a64f-6c283da2053a" providerId="ADAL" clId="{F57CB4B9-8335-4585-9707-133F8E4F46A2}" dt="2021-01-22T00:43:24.727" v="210" actId="1076"/>
          <ac:spMkLst>
            <pc:docMk/>
            <pc:sldMk cId="2709717558" sldId="334"/>
            <ac:spMk id="88" creationId="{31589CD5-D93C-4BE3-84F4-649249A59601}"/>
          </ac:spMkLst>
        </pc:spChg>
        <pc:spChg chg="add del mod">
          <ac:chgData name="Mayfield, John" userId="a9eca340-23f2-4ce3-a64f-6c283da2053a" providerId="ADAL" clId="{F57CB4B9-8335-4585-9707-133F8E4F46A2}" dt="2021-01-22T00:40:25.755" v="187" actId="478"/>
          <ac:spMkLst>
            <pc:docMk/>
            <pc:sldMk cId="2709717558" sldId="334"/>
            <ac:spMk id="89" creationId="{89315A6E-795E-4AEB-BEC7-1099A6C8C84A}"/>
          </ac:spMkLst>
        </pc:spChg>
        <pc:spChg chg="add mod">
          <ac:chgData name="Mayfield, John" userId="a9eca340-23f2-4ce3-a64f-6c283da2053a" providerId="ADAL" clId="{F57CB4B9-8335-4585-9707-133F8E4F46A2}" dt="2021-01-22T00:46:03.531" v="249" actId="20577"/>
          <ac:spMkLst>
            <pc:docMk/>
            <pc:sldMk cId="2709717558" sldId="334"/>
            <ac:spMk id="118" creationId="{0261A0FD-7E46-45FE-A0D9-B25A2C3FA604}"/>
          </ac:spMkLst>
        </pc:spChg>
        <pc:spChg chg="add del mod">
          <ac:chgData name="Mayfield, John" userId="a9eca340-23f2-4ce3-a64f-6c283da2053a" providerId="ADAL" clId="{F57CB4B9-8335-4585-9707-133F8E4F46A2}" dt="2021-01-22T00:46:46.669" v="258" actId="478"/>
          <ac:spMkLst>
            <pc:docMk/>
            <pc:sldMk cId="2709717558" sldId="334"/>
            <ac:spMk id="119" creationId="{C01F198E-2398-40C9-9C81-E18956A8FD1A}"/>
          </ac:spMkLst>
        </pc:spChg>
        <pc:spChg chg="add mod">
          <ac:chgData name="Mayfield, John" userId="a9eca340-23f2-4ce3-a64f-6c283da2053a" providerId="ADAL" clId="{F57CB4B9-8335-4585-9707-133F8E4F46A2}" dt="2021-01-22T00:46:51.436" v="259" actId="20577"/>
          <ac:spMkLst>
            <pc:docMk/>
            <pc:sldMk cId="2709717558" sldId="334"/>
            <ac:spMk id="120" creationId="{1D3E0104-DBAB-4145-ACC7-9AA6EEA5FDDC}"/>
          </ac:spMkLst>
        </pc:spChg>
        <pc:spChg chg="del mod">
          <ac:chgData name="Mayfield, John" userId="a9eca340-23f2-4ce3-a64f-6c283da2053a" providerId="ADAL" clId="{F57CB4B9-8335-4585-9707-133F8E4F46A2}" dt="2021-01-22T00:51:04.429" v="331" actId="478"/>
          <ac:spMkLst>
            <pc:docMk/>
            <pc:sldMk cId="2709717558" sldId="334"/>
            <ac:spMk id="121" creationId="{99EF9350-EC50-4CF9-83E7-4A3C27D2DD43}"/>
          </ac:spMkLst>
        </pc:spChg>
        <pc:spChg chg="add mod">
          <ac:chgData name="Mayfield, John" userId="a9eca340-23f2-4ce3-a64f-6c283da2053a" providerId="ADAL" clId="{F57CB4B9-8335-4585-9707-133F8E4F46A2}" dt="2021-01-22T00:46:13.024" v="251" actId="1076"/>
          <ac:spMkLst>
            <pc:docMk/>
            <pc:sldMk cId="2709717558" sldId="334"/>
            <ac:spMk id="122" creationId="{7FEA5721-D4B2-4F2B-9EAB-C48AD8DD9BBE}"/>
          </ac:spMkLst>
        </pc:spChg>
        <pc:spChg chg="add mod">
          <ac:chgData name="Mayfield, John" userId="a9eca340-23f2-4ce3-a64f-6c283da2053a" providerId="ADAL" clId="{F57CB4B9-8335-4585-9707-133F8E4F46A2}" dt="2021-01-22T00:47:51.575" v="282" actId="164"/>
          <ac:spMkLst>
            <pc:docMk/>
            <pc:sldMk cId="2709717558" sldId="334"/>
            <ac:spMk id="125" creationId="{5B4DCB54-BAFE-415F-BD64-45592B4C4A89}"/>
          </ac:spMkLst>
        </pc:spChg>
        <pc:spChg chg="add mod">
          <ac:chgData name="Mayfield, John" userId="a9eca340-23f2-4ce3-a64f-6c283da2053a" providerId="ADAL" clId="{F57CB4B9-8335-4585-9707-133F8E4F46A2}" dt="2021-01-22T00:47:51.575" v="282" actId="164"/>
          <ac:spMkLst>
            <pc:docMk/>
            <pc:sldMk cId="2709717558" sldId="334"/>
            <ac:spMk id="126" creationId="{53116736-0B3F-48C4-87D8-37031D229140}"/>
          </ac:spMkLst>
        </pc:spChg>
        <pc:spChg chg="mod">
          <ac:chgData name="Mayfield, John" userId="a9eca340-23f2-4ce3-a64f-6c283da2053a" providerId="ADAL" clId="{F57CB4B9-8335-4585-9707-133F8E4F46A2}" dt="2021-01-22T00:42:05.566" v="203" actId="1076"/>
          <ac:spMkLst>
            <pc:docMk/>
            <pc:sldMk cId="2709717558" sldId="334"/>
            <ac:spMk id="128" creationId="{6A1CF7F3-4B09-4B75-B9BE-27EE3FDFECBB}"/>
          </ac:spMkLst>
        </pc:spChg>
        <pc:spChg chg="del">
          <ac:chgData name="Mayfield, John" userId="a9eca340-23f2-4ce3-a64f-6c283da2053a" providerId="ADAL" clId="{F57CB4B9-8335-4585-9707-133F8E4F46A2}" dt="2021-01-22T00:51:04.429" v="331" actId="478"/>
          <ac:spMkLst>
            <pc:docMk/>
            <pc:sldMk cId="2709717558" sldId="334"/>
            <ac:spMk id="132" creationId="{A41449E2-6C7D-4DD2-BE86-622D19EAEC12}"/>
          </ac:spMkLst>
        </pc:spChg>
        <pc:spChg chg="add mod">
          <ac:chgData name="Mayfield, John" userId="a9eca340-23f2-4ce3-a64f-6c283da2053a" providerId="ADAL" clId="{F57CB4B9-8335-4585-9707-133F8E4F46A2}" dt="2021-01-22T00:48:11.793" v="287" actId="164"/>
          <ac:spMkLst>
            <pc:docMk/>
            <pc:sldMk cId="2709717558" sldId="334"/>
            <ac:spMk id="133" creationId="{AF14C74A-8BC7-48ED-8FD3-4A83B32265FE}"/>
          </ac:spMkLst>
        </pc:spChg>
        <pc:spChg chg="mod">
          <ac:chgData name="Mayfield, John" userId="a9eca340-23f2-4ce3-a64f-6c283da2053a" providerId="ADAL" clId="{F57CB4B9-8335-4585-9707-133F8E4F46A2}" dt="2021-01-22T00:33:57.857" v="151" actId="207"/>
          <ac:spMkLst>
            <pc:docMk/>
            <pc:sldMk cId="2709717558" sldId="334"/>
            <ac:spMk id="137" creationId="{F160ECC0-09E5-41CC-9C1B-668004F4849C}"/>
          </ac:spMkLst>
        </pc:spChg>
        <pc:spChg chg="mod">
          <ac:chgData name="Mayfield, John" userId="a9eca340-23f2-4ce3-a64f-6c283da2053a" providerId="ADAL" clId="{F57CB4B9-8335-4585-9707-133F8E4F46A2}" dt="2021-01-22T00:34:02.009" v="152" actId="207"/>
          <ac:spMkLst>
            <pc:docMk/>
            <pc:sldMk cId="2709717558" sldId="334"/>
            <ac:spMk id="140" creationId="{96FE13C7-4188-421A-B8E0-D9FCA4489052}"/>
          </ac:spMkLst>
        </pc:spChg>
        <pc:spChg chg="del">
          <ac:chgData name="Mayfield, John" userId="a9eca340-23f2-4ce3-a64f-6c283da2053a" providerId="ADAL" clId="{F57CB4B9-8335-4585-9707-133F8E4F46A2}" dt="2021-01-22T00:51:04.429" v="331" actId="478"/>
          <ac:spMkLst>
            <pc:docMk/>
            <pc:sldMk cId="2709717558" sldId="334"/>
            <ac:spMk id="172" creationId="{F7FAEEBF-1D57-4B58-A98C-BC2FA0BBDFF0}"/>
          </ac:spMkLst>
        </pc:spChg>
        <pc:spChg chg="del">
          <ac:chgData name="Mayfield, John" userId="a9eca340-23f2-4ce3-a64f-6c283da2053a" providerId="ADAL" clId="{F57CB4B9-8335-4585-9707-133F8E4F46A2}" dt="2021-01-22T00:51:04.429" v="331" actId="478"/>
          <ac:spMkLst>
            <pc:docMk/>
            <pc:sldMk cId="2709717558" sldId="334"/>
            <ac:spMk id="173" creationId="{E3917257-2802-46E1-A2B5-70B51254415B}"/>
          </ac:spMkLst>
        </pc:spChg>
        <pc:spChg chg="del">
          <ac:chgData name="Mayfield, John" userId="a9eca340-23f2-4ce3-a64f-6c283da2053a" providerId="ADAL" clId="{F57CB4B9-8335-4585-9707-133F8E4F46A2}" dt="2021-01-22T00:51:04.429" v="331" actId="478"/>
          <ac:spMkLst>
            <pc:docMk/>
            <pc:sldMk cId="2709717558" sldId="334"/>
            <ac:spMk id="175" creationId="{FDEFEB9E-D1E5-4788-AB0E-C67EFDFDF196}"/>
          </ac:spMkLst>
        </pc:spChg>
        <pc:spChg chg="del">
          <ac:chgData name="Mayfield, John" userId="a9eca340-23f2-4ce3-a64f-6c283da2053a" providerId="ADAL" clId="{F57CB4B9-8335-4585-9707-133F8E4F46A2}" dt="2021-01-22T00:51:04.429" v="331" actId="478"/>
          <ac:spMkLst>
            <pc:docMk/>
            <pc:sldMk cId="2709717558" sldId="334"/>
            <ac:spMk id="177" creationId="{EA31911F-2BA7-41AD-92B0-646F95E27EE9}"/>
          </ac:spMkLst>
        </pc:spChg>
        <pc:spChg chg="mod">
          <ac:chgData name="Mayfield, John" userId="a9eca340-23f2-4ce3-a64f-6c283da2053a" providerId="ADAL" clId="{F57CB4B9-8335-4585-9707-133F8E4F46A2}" dt="2021-01-22T00:44:25.474" v="239" actId="1076"/>
          <ac:spMkLst>
            <pc:docMk/>
            <pc:sldMk cId="2709717558" sldId="334"/>
            <ac:spMk id="253" creationId="{E87D59CC-02D7-4957-A619-75F0D7A256F2}"/>
          </ac:spMkLst>
        </pc:spChg>
        <pc:spChg chg="mod">
          <ac:chgData name="Mayfield, John" userId="a9eca340-23f2-4ce3-a64f-6c283da2053a" providerId="ADAL" clId="{F57CB4B9-8335-4585-9707-133F8E4F46A2}" dt="2021-01-22T00:41:31.145" v="196" actId="1076"/>
          <ac:spMkLst>
            <pc:docMk/>
            <pc:sldMk cId="2709717558" sldId="334"/>
            <ac:spMk id="342" creationId="{173EB7FA-7F1F-43D6-97B6-6DF6077B47D5}"/>
          </ac:spMkLst>
        </pc:spChg>
        <pc:spChg chg="mod">
          <ac:chgData name="Mayfield, John" userId="a9eca340-23f2-4ce3-a64f-6c283da2053a" providerId="ADAL" clId="{F57CB4B9-8335-4585-9707-133F8E4F46A2}" dt="2021-01-22T00:45:48.110" v="245" actId="1076"/>
          <ac:spMkLst>
            <pc:docMk/>
            <pc:sldMk cId="2709717558" sldId="334"/>
            <ac:spMk id="344" creationId="{A6B2C954-60A5-413E-BB35-13CAF8434BCC}"/>
          </ac:spMkLst>
        </pc:spChg>
        <pc:spChg chg="mod">
          <ac:chgData name="Mayfield, John" userId="a9eca340-23f2-4ce3-a64f-6c283da2053a" providerId="ADAL" clId="{F57CB4B9-8335-4585-9707-133F8E4F46A2}" dt="2021-01-22T00:46:38.542" v="256" actId="20577"/>
          <ac:spMkLst>
            <pc:docMk/>
            <pc:sldMk cId="2709717558" sldId="334"/>
            <ac:spMk id="362" creationId="{6FF22F13-43A9-4F2C-8218-D84861786475}"/>
          </ac:spMkLst>
        </pc:spChg>
        <pc:grpChg chg="del">
          <ac:chgData name="Mayfield, John" userId="a9eca340-23f2-4ce3-a64f-6c283da2053a" providerId="ADAL" clId="{F57CB4B9-8335-4585-9707-133F8E4F46A2}" dt="2021-01-22T00:51:04.429" v="331" actId="478"/>
          <ac:grpSpMkLst>
            <pc:docMk/>
            <pc:sldMk cId="2709717558" sldId="334"/>
            <ac:grpSpMk id="50" creationId="{F3AC0B21-2CC3-414D-96F8-7E929DBE6ACA}"/>
          </ac:grpSpMkLst>
        </pc:grpChg>
        <pc:grpChg chg="add mod">
          <ac:chgData name="Mayfield, John" userId="a9eca340-23f2-4ce3-a64f-6c283da2053a" providerId="ADAL" clId="{F57CB4B9-8335-4585-9707-133F8E4F46A2}" dt="2021-01-22T00:48:11.793" v="287" actId="164"/>
          <ac:grpSpMkLst>
            <pc:docMk/>
            <pc:sldMk cId="2709717558" sldId="334"/>
            <ac:grpSpMk id="57" creationId="{57264AF3-05A3-404E-B801-E8A66FE0BE2D}"/>
          </ac:grpSpMkLst>
        </pc:grpChg>
        <pc:grpChg chg="add mod">
          <ac:chgData name="Mayfield, John" userId="a9eca340-23f2-4ce3-a64f-6c283da2053a" providerId="ADAL" clId="{F57CB4B9-8335-4585-9707-133F8E4F46A2}" dt="2021-01-22T00:48:21.219" v="290" actId="1076"/>
          <ac:grpSpMkLst>
            <pc:docMk/>
            <pc:sldMk cId="2709717558" sldId="334"/>
            <ac:grpSpMk id="58" creationId="{C4ED600D-E944-4D1C-9E74-27D9B9105DA9}"/>
          </ac:grpSpMkLst>
        </pc:grpChg>
        <pc:grpChg chg="add mod">
          <ac:chgData name="Mayfield, John" userId="a9eca340-23f2-4ce3-a64f-6c283da2053a" providerId="ADAL" clId="{F57CB4B9-8335-4585-9707-133F8E4F46A2}" dt="2021-01-22T00:43:24.727" v="210" actId="1076"/>
          <ac:grpSpMkLst>
            <pc:docMk/>
            <pc:sldMk cId="2709717558" sldId="334"/>
            <ac:grpSpMk id="83" creationId="{3455230F-E98F-4285-9992-94173BB08CAE}"/>
          </ac:grpSpMkLst>
        </pc:grpChg>
        <pc:grpChg chg="mod">
          <ac:chgData name="Mayfield, John" userId="a9eca340-23f2-4ce3-a64f-6c283da2053a" providerId="ADAL" clId="{F57CB4B9-8335-4585-9707-133F8E4F46A2}" dt="2021-01-22T00:34:45.745" v="156"/>
          <ac:grpSpMkLst>
            <pc:docMk/>
            <pc:sldMk cId="2709717558" sldId="334"/>
            <ac:grpSpMk id="84" creationId="{02EC3674-0E89-452C-94F4-64C87D17EFFA}"/>
          </ac:grpSpMkLst>
        </pc:grpChg>
        <pc:grpChg chg="del">
          <ac:chgData name="Mayfield, John" userId="a9eca340-23f2-4ce3-a64f-6c283da2053a" providerId="ADAL" clId="{F57CB4B9-8335-4585-9707-133F8E4F46A2}" dt="2021-01-22T00:51:04.429" v="331" actId="478"/>
          <ac:grpSpMkLst>
            <pc:docMk/>
            <pc:sldMk cId="2709717558" sldId="334"/>
            <ac:grpSpMk id="129" creationId="{60A79B7A-3747-4906-9B1E-D61C2019EB03}"/>
          </ac:grpSpMkLst>
        </pc:grpChg>
        <pc:grpChg chg="mod">
          <ac:chgData name="Mayfield, John" userId="a9eca340-23f2-4ce3-a64f-6c283da2053a" providerId="ADAL" clId="{F57CB4B9-8335-4585-9707-133F8E4F46A2}" dt="2021-01-22T00:41:39.807" v="197" actId="1076"/>
          <ac:grpSpMkLst>
            <pc:docMk/>
            <pc:sldMk cId="2709717558" sldId="334"/>
            <ac:grpSpMk id="134" creationId="{72003AE5-75A2-4D5A-B098-449A658C03C0}"/>
          </ac:grpSpMkLst>
        </pc:grpChg>
        <pc:grpChg chg="add mod">
          <ac:chgData name="Mayfield, John" userId="a9eca340-23f2-4ce3-a64f-6c283da2053a" providerId="ADAL" clId="{F57CB4B9-8335-4585-9707-133F8E4F46A2}" dt="2021-01-22T00:48:48.549" v="298" actId="1076"/>
          <ac:grpSpMkLst>
            <pc:docMk/>
            <pc:sldMk cId="2709717558" sldId="334"/>
            <ac:grpSpMk id="136" creationId="{B00BAC4B-F769-498F-8BE5-716877FFB54F}"/>
          </ac:grpSpMkLst>
        </pc:grpChg>
        <pc:grpChg chg="mod">
          <ac:chgData name="Mayfield, John" userId="a9eca340-23f2-4ce3-a64f-6c283da2053a" providerId="ADAL" clId="{F57CB4B9-8335-4585-9707-133F8E4F46A2}" dt="2021-01-22T00:48:12.741" v="288"/>
          <ac:grpSpMkLst>
            <pc:docMk/>
            <pc:sldMk cId="2709717558" sldId="334"/>
            <ac:grpSpMk id="139" creationId="{5F87B798-A063-4968-8F85-B4A5C7F19084}"/>
          </ac:grpSpMkLst>
        </pc:grpChg>
        <pc:grpChg chg="add mod">
          <ac:chgData name="Mayfield, John" userId="a9eca340-23f2-4ce3-a64f-6c283da2053a" providerId="ADAL" clId="{F57CB4B9-8335-4585-9707-133F8E4F46A2}" dt="2021-01-22T00:49:15.858" v="306" actId="1076"/>
          <ac:grpSpMkLst>
            <pc:docMk/>
            <pc:sldMk cId="2709717558" sldId="334"/>
            <ac:grpSpMk id="148" creationId="{0D1AB099-DDB1-43CA-8091-F241E12D1E9E}"/>
          </ac:grpSpMkLst>
        </pc:grpChg>
        <pc:grpChg chg="mod">
          <ac:chgData name="Mayfield, John" userId="a9eca340-23f2-4ce3-a64f-6c283da2053a" providerId="ADAL" clId="{F57CB4B9-8335-4585-9707-133F8E4F46A2}" dt="2021-01-22T00:49:01.936" v="302"/>
          <ac:grpSpMkLst>
            <pc:docMk/>
            <pc:sldMk cId="2709717558" sldId="334"/>
            <ac:grpSpMk id="150" creationId="{C0E4B521-6E55-449D-A951-72780D03E20A}"/>
          </ac:grpSpMkLst>
        </pc:grpChg>
        <pc:grpChg chg="add mod">
          <ac:chgData name="Mayfield, John" userId="a9eca340-23f2-4ce3-a64f-6c283da2053a" providerId="ADAL" clId="{F57CB4B9-8335-4585-9707-133F8E4F46A2}" dt="2021-01-22T00:49:11.950" v="305" actId="1076"/>
          <ac:grpSpMkLst>
            <pc:docMk/>
            <pc:sldMk cId="2709717558" sldId="334"/>
            <ac:grpSpMk id="154" creationId="{EE27A87E-36AF-4C3C-AEBA-AA642440FA7B}"/>
          </ac:grpSpMkLst>
        </pc:grpChg>
        <pc:grpChg chg="mod">
          <ac:chgData name="Mayfield, John" userId="a9eca340-23f2-4ce3-a64f-6c283da2053a" providerId="ADAL" clId="{F57CB4B9-8335-4585-9707-133F8E4F46A2}" dt="2021-01-22T00:49:07.177" v="304"/>
          <ac:grpSpMkLst>
            <pc:docMk/>
            <pc:sldMk cId="2709717558" sldId="334"/>
            <ac:grpSpMk id="156" creationId="{69043A8D-1520-4214-AEE8-BFE37687CCD0}"/>
          </ac:grpSpMkLst>
        </pc:grpChg>
        <pc:grpChg chg="del">
          <ac:chgData name="Mayfield, John" userId="a9eca340-23f2-4ce3-a64f-6c283da2053a" providerId="ADAL" clId="{F57CB4B9-8335-4585-9707-133F8E4F46A2}" dt="2021-01-22T00:51:04.429" v="331" actId="478"/>
          <ac:grpSpMkLst>
            <pc:docMk/>
            <pc:sldMk cId="2709717558" sldId="334"/>
            <ac:grpSpMk id="169" creationId="{2C9A6881-8D0C-4F11-AF33-76BD20AB1264}"/>
          </ac:grpSpMkLst>
        </pc:grpChg>
        <pc:grpChg chg="mod">
          <ac:chgData name="Mayfield, John" userId="a9eca340-23f2-4ce3-a64f-6c283da2053a" providerId="ADAL" clId="{F57CB4B9-8335-4585-9707-133F8E4F46A2}" dt="2021-01-22T00:44:35.324" v="240" actId="1076"/>
          <ac:grpSpMkLst>
            <pc:docMk/>
            <pc:sldMk cId="2709717558" sldId="334"/>
            <ac:grpSpMk id="174" creationId="{EE0D465B-144B-4F07-99DB-C9D6F8EEBC09}"/>
          </ac:grpSpMkLst>
        </pc:grpChg>
        <pc:grpChg chg="del mod">
          <ac:chgData name="Mayfield, John" userId="a9eca340-23f2-4ce3-a64f-6c283da2053a" providerId="ADAL" clId="{F57CB4B9-8335-4585-9707-133F8E4F46A2}" dt="2021-01-22T00:41:43.667" v="198" actId="478"/>
          <ac:grpSpMkLst>
            <pc:docMk/>
            <pc:sldMk cId="2709717558" sldId="334"/>
            <ac:grpSpMk id="176" creationId="{D299530B-F7C1-4767-B3C6-05DE20850008}"/>
          </ac:grpSpMkLst>
        </pc:grpChg>
        <pc:grpChg chg="mod">
          <ac:chgData name="Mayfield, John" userId="a9eca340-23f2-4ce3-a64f-6c283da2053a" providerId="ADAL" clId="{F57CB4B9-8335-4585-9707-133F8E4F46A2}" dt="2021-01-22T00:41:21.117" v="194" actId="14100"/>
          <ac:grpSpMkLst>
            <pc:docMk/>
            <pc:sldMk cId="2709717558" sldId="334"/>
            <ac:grpSpMk id="340" creationId="{9543AD47-B023-4597-B183-BEDD1D875624}"/>
          </ac:grpSpMkLst>
        </pc:grpChg>
        <pc:grpChg chg="del mod">
          <ac:chgData name="Mayfield, John" userId="a9eca340-23f2-4ce3-a64f-6c283da2053a" providerId="ADAL" clId="{F57CB4B9-8335-4585-9707-133F8E4F46A2}" dt="2021-01-22T00:51:04.429" v="331" actId="478"/>
          <ac:grpSpMkLst>
            <pc:docMk/>
            <pc:sldMk cId="2709717558" sldId="334"/>
            <ac:grpSpMk id="356" creationId="{47F9911F-A707-40C4-BF29-81F96429040C}"/>
          </ac:grpSpMkLst>
        </pc:grpChg>
        <pc:cxnChg chg="mod">
          <ac:chgData name="Mayfield, John" userId="a9eca340-23f2-4ce3-a64f-6c283da2053a" providerId="ADAL" clId="{F57CB4B9-8335-4585-9707-133F8E4F46A2}" dt="2021-01-22T00:44:35.324" v="240" actId="1076"/>
          <ac:cxnSpMkLst>
            <pc:docMk/>
            <pc:sldMk cId="2709717558" sldId="334"/>
            <ac:cxnSpMk id="8" creationId="{00000000-0000-0000-0000-000000000000}"/>
          </ac:cxnSpMkLst>
        </pc:cxnChg>
        <pc:cxnChg chg="del mod">
          <ac:chgData name="Mayfield, John" userId="a9eca340-23f2-4ce3-a64f-6c283da2053a" providerId="ADAL" clId="{F57CB4B9-8335-4585-9707-133F8E4F46A2}" dt="2021-01-22T00:41:46.401" v="199" actId="478"/>
          <ac:cxnSpMkLst>
            <pc:docMk/>
            <pc:sldMk cId="2709717558" sldId="334"/>
            <ac:cxnSpMk id="13" creationId="{00000000-0000-0000-0000-000000000000}"/>
          </ac:cxnSpMkLst>
        </pc:cxnChg>
        <pc:cxnChg chg="del mod">
          <ac:chgData name="Mayfield, John" userId="a9eca340-23f2-4ce3-a64f-6c283da2053a" providerId="ADAL" clId="{F57CB4B9-8335-4585-9707-133F8E4F46A2}" dt="2021-01-22T00:41:47.365" v="200" actId="478"/>
          <ac:cxnSpMkLst>
            <pc:docMk/>
            <pc:sldMk cId="2709717558" sldId="334"/>
            <ac:cxnSpMk id="14" creationId="{00000000-0000-0000-0000-000000000000}"/>
          </ac:cxnSpMkLst>
        </pc:cxnChg>
        <pc:cxnChg chg="del mod">
          <ac:chgData name="Mayfield, John" userId="a9eca340-23f2-4ce3-a64f-6c283da2053a" providerId="ADAL" clId="{F57CB4B9-8335-4585-9707-133F8E4F46A2}" dt="2021-01-22T00:41:51.710" v="201" actId="478"/>
          <ac:cxnSpMkLst>
            <pc:docMk/>
            <pc:sldMk cId="2709717558" sldId="334"/>
            <ac:cxnSpMk id="15" creationId="{00000000-0000-0000-0000-000000000000}"/>
          </ac:cxnSpMkLst>
        </pc:cxnChg>
        <pc:cxnChg chg="del mod">
          <ac:chgData name="Mayfield, John" userId="a9eca340-23f2-4ce3-a64f-6c283da2053a" providerId="ADAL" clId="{F57CB4B9-8335-4585-9707-133F8E4F46A2}" dt="2021-01-22T00:50:22.381" v="323" actId="478"/>
          <ac:cxnSpMkLst>
            <pc:docMk/>
            <pc:sldMk cId="2709717558" sldId="334"/>
            <ac:cxnSpMk id="93" creationId="{CD3E169F-54E3-491C-B0C3-CD52727848B2}"/>
          </ac:cxnSpMkLst>
        </pc:cxnChg>
        <pc:cxnChg chg="mod">
          <ac:chgData name="Mayfield, John" userId="a9eca340-23f2-4ce3-a64f-6c283da2053a" providerId="ADAL" clId="{F57CB4B9-8335-4585-9707-133F8E4F46A2}" dt="2021-01-22T00:42:36.633" v="207" actId="14100"/>
          <ac:cxnSpMkLst>
            <pc:docMk/>
            <pc:sldMk cId="2709717558" sldId="334"/>
            <ac:cxnSpMk id="113" creationId="{0BFD454E-2EBC-4B0D-872D-EDED885A5ECA}"/>
          </ac:cxnSpMkLst>
        </pc:cxnChg>
        <pc:cxnChg chg="add mod">
          <ac:chgData name="Mayfield, John" userId="a9eca340-23f2-4ce3-a64f-6c283da2053a" providerId="ADAL" clId="{F57CB4B9-8335-4585-9707-133F8E4F46A2}" dt="2021-01-22T00:44:47.193" v="243" actId="14100"/>
          <ac:cxnSpMkLst>
            <pc:docMk/>
            <pc:sldMk cId="2709717558" sldId="334"/>
            <ac:cxnSpMk id="115" creationId="{304F243C-B60C-4141-AF31-CE2847817BF7}"/>
          </ac:cxnSpMkLst>
        </pc:cxnChg>
        <pc:cxnChg chg="del mod">
          <ac:chgData name="Mayfield, John" userId="a9eca340-23f2-4ce3-a64f-6c283da2053a" providerId="ADAL" clId="{F57CB4B9-8335-4585-9707-133F8E4F46A2}" dt="2021-01-22T00:51:09.667" v="334" actId="478"/>
          <ac:cxnSpMkLst>
            <pc:docMk/>
            <pc:sldMk cId="2709717558" sldId="334"/>
            <ac:cxnSpMk id="116" creationId="{CB5091F8-7D71-49D0-9DEB-6EAFC583ED7E}"/>
          </ac:cxnSpMkLst>
        </pc:cxnChg>
        <pc:cxnChg chg="add mod">
          <ac:chgData name="Mayfield, John" userId="a9eca340-23f2-4ce3-a64f-6c283da2053a" providerId="ADAL" clId="{F57CB4B9-8335-4585-9707-133F8E4F46A2}" dt="2021-01-22T00:46:21.735" v="254" actId="14100"/>
          <ac:cxnSpMkLst>
            <pc:docMk/>
            <pc:sldMk cId="2709717558" sldId="334"/>
            <ac:cxnSpMk id="123" creationId="{4D7B1EC4-5870-47D1-BE38-F7AC92E38D26}"/>
          </ac:cxnSpMkLst>
        </pc:cxnChg>
        <pc:cxnChg chg="add mod">
          <ac:chgData name="Mayfield, John" userId="a9eca340-23f2-4ce3-a64f-6c283da2053a" providerId="ADAL" clId="{F57CB4B9-8335-4585-9707-133F8E4F46A2}" dt="2021-01-22T00:48:33.243" v="293" actId="14100"/>
          <ac:cxnSpMkLst>
            <pc:docMk/>
            <pc:sldMk cId="2709717558" sldId="334"/>
            <ac:cxnSpMk id="144" creationId="{F5339E17-BF9E-49C7-BA11-6DD30FABE8D1}"/>
          </ac:cxnSpMkLst>
        </pc:cxnChg>
        <pc:cxnChg chg="add mod">
          <ac:chgData name="Mayfield, John" userId="a9eca340-23f2-4ce3-a64f-6c283da2053a" providerId="ADAL" clId="{F57CB4B9-8335-4585-9707-133F8E4F46A2}" dt="2021-01-22T00:48:48.549" v="298" actId="1076"/>
          <ac:cxnSpMkLst>
            <pc:docMk/>
            <pc:sldMk cId="2709717558" sldId="334"/>
            <ac:cxnSpMk id="145" creationId="{BD9E76C7-B531-4DA7-BEAE-21A6C3999E3B}"/>
          </ac:cxnSpMkLst>
        </pc:cxnChg>
        <pc:cxnChg chg="del mod">
          <ac:chgData name="Mayfield, John" userId="a9eca340-23f2-4ce3-a64f-6c283da2053a" providerId="ADAL" clId="{F57CB4B9-8335-4585-9707-133F8E4F46A2}" dt="2021-01-22T00:51:04.429" v="331" actId="478"/>
          <ac:cxnSpMkLst>
            <pc:docMk/>
            <pc:sldMk cId="2709717558" sldId="334"/>
            <ac:cxnSpMk id="146" creationId="{F17A097F-6330-4DFB-A688-72F188B8868C}"/>
          </ac:cxnSpMkLst>
        </pc:cxnChg>
        <pc:cxnChg chg="add del mod">
          <ac:chgData name="Mayfield, John" userId="a9eca340-23f2-4ce3-a64f-6c283da2053a" providerId="ADAL" clId="{F57CB4B9-8335-4585-9707-133F8E4F46A2}" dt="2021-01-22T00:48:59.288" v="301" actId="478"/>
          <ac:cxnSpMkLst>
            <pc:docMk/>
            <pc:sldMk cId="2709717558" sldId="334"/>
            <ac:cxnSpMk id="147" creationId="{C69DBDBB-EB8C-4D67-A0F3-F79951471720}"/>
          </ac:cxnSpMkLst>
        </pc:cxnChg>
        <pc:cxnChg chg="del mod">
          <ac:chgData name="Mayfield, John" userId="a9eca340-23f2-4ce3-a64f-6c283da2053a" providerId="ADAL" clId="{F57CB4B9-8335-4585-9707-133F8E4F46A2}" dt="2021-01-22T00:50:29.889" v="325" actId="478"/>
          <ac:cxnSpMkLst>
            <pc:docMk/>
            <pc:sldMk cId="2709717558" sldId="334"/>
            <ac:cxnSpMk id="149" creationId="{DAE99443-64B3-404F-9C0C-84D8E217B2D2}"/>
          </ac:cxnSpMkLst>
        </pc:cxnChg>
        <pc:cxnChg chg="del mod">
          <ac:chgData name="Mayfield, John" userId="a9eca340-23f2-4ce3-a64f-6c283da2053a" providerId="ADAL" clId="{F57CB4B9-8335-4585-9707-133F8E4F46A2}" dt="2021-01-22T00:51:04.429" v="331" actId="478"/>
          <ac:cxnSpMkLst>
            <pc:docMk/>
            <pc:sldMk cId="2709717558" sldId="334"/>
            <ac:cxnSpMk id="155" creationId="{6CB2C6A0-E536-4CE6-A8E2-88BCD46C9427}"/>
          </ac:cxnSpMkLst>
        </pc:cxnChg>
        <pc:cxnChg chg="add mod">
          <ac:chgData name="Mayfield, John" userId="a9eca340-23f2-4ce3-a64f-6c283da2053a" providerId="ADAL" clId="{F57CB4B9-8335-4585-9707-133F8E4F46A2}" dt="2021-01-22T00:49:29.331" v="310" actId="14100"/>
          <ac:cxnSpMkLst>
            <pc:docMk/>
            <pc:sldMk cId="2709717558" sldId="334"/>
            <ac:cxnSpMk id="160" creationId="{A1394526-B220-4523-875E-4A30A5BAB48B}"/>
          </ac:cxnSpMkLst>
        </pc:cxnChg>
        <pc:cxnChg chg="add mod">
          <ac:chgData name="Mayfield, John" userId="a9eca340-23f2-4ce3-a64f-6c283da2053a" providerId="ADAL" clId="{F57CB4B9-8335-4585-9707-133F8E4F46A2}" dt="2021-01-22T00:49:40.818" v="314" actId="14100"/>
          <ac:cxnSpMkLst>
            <pc:docMk/>
            <pc:sldMk cId="2709717558" sldId="334"/>
            <ac:cxnSpMk id="161" creationId="{316B656C-973C-465E-AD83-E231BE78ACF7}"/>
          </ac:cxnSpMkLst>
        </pc:cxnChg>
        <pc:cxnChg chg="add mod">
          <ac:chgData name="Mayfield, John" userId="a9eca340-23f2-4ce3-a64f-6c283da2053a" providerId="ADAL" clId="{F57CB4B9-8335-4585-9707-133F8E4F46A2}" dt="2021-01-22T00:49:50.149" v="317" actId="14100"/>
          <ac:cxnSpMkLst>
            <pc:docMk/>
            <pc:sldMk cId="2709717558" sldId="334"/>
            <ac:cxnSpMk id="162" creationId="{4F188BAB-3AD5-4DCD-8A4D-CD4E64C53A20}"/>
          </ac:cxnSpMkLst>
        </pc:cxnChg>
        <pc:cxnChg chg="add mod">
          <ac:chgData name="Mayfield, John" userId="a9eca340-23f2-4ce3-a64f-6c283da2053a" providerId="ADAL" clId="{F57CB4B9-8335-4585-9707-133F8E4F46A2}" dt="2021-01-22T00:49:57.010" v="320" actId="14100"/>
          <ac:cxnSpMkLst>
            <pc:docMk/>
            <pc:sldMk cId="2709717558" sldId="334"/>
            <ac:cxnSpMk id="164" creationId="{64249A3D-B85C-47B6-82EF-209B9696C496}"/>
          </ac:cxnSpMkLst>
        </pc:cxnChg>
        <pc:cxnChg chg="del mod">
          <ac:chgData name="Mayfield, John" userId="a9eca340-23f2-4ce3-a64f-6c283da2053a" providerId="ADAL" clId="{F57CB4B9-8335-4585-9707-133F8E4F46A2}" dt="2021-01-22T00:51:07.766" v="332" actId="478"/>
          <ac:cxnSpMkLst>
            <pc:docMk/>
            <pc:sldMk cId="2709717558" sldId="334"/>
            <ac:cxnSpMk id="178" creationId="{5C2963CF-03D3-4F63-B30A-536081D9B808}"/>
          </ac:cxnSpMkLst>
        </pc:cxnChg>
        <pc:cxnChg chg="mod">
          <ac:chgData name="Mayfield, John" userId="a9eca340-23f2-4ce3-a64f-6c283da2053a" providerId="ADAL" clId="{F57CB4B9-8335-4585-9707-133F8E4F46A2}" dt="2021-01-22T00:42:33.105" v="206" actId="14100"/>
          <ac:cxnSpMkLst>
            <pc:docMk/>
            <pc:sldMk cId="2709717558" sldId="334"/>
            <ac:cxnSpMk id="180" creationId="{82F576D1-B40E-4450-81A6-9969DA136BA6}"/>
          </ac:cxnSpMkLst>
        </pc:cxnChg>
        <pc:cxnChg chg="del mod">
          <ac:chgData name="Mayfield, John" userId="a9eca340-23f2-4ce3-a64f-6c283da2053a" providerId="ADAL" clId="{F57CB4B9-8335-4585-9707-133F8E4F46A2}" dt="2021-01-22T00:51:04.429" v="331" actId="478"/>
          <ac:cxnSpMkLst>
            <pc:docMk/>
            <pc:sldMk cId="2709717558" sldId="334"/>
            <ac:cxnSpMk id="181" creationId="{FF221E58-1E20-4D91-817A-87153E795077}"/>
          </ac:cxnSpMkLst>
        </pc:cxnChg>
        <pc:cxnChg chg="mod">
          <ac:chgData name="Mayfield, John" userId="a9eca340-23f2-4ce3-a64f-6c283da2053a" providerId="ADAL" clId="{F57CB4B9-8335-4585-9707-133F8E4F46A2}" dt="2021-01-22T00:44:35.324" v="240" actId="1076"/>
          <ac:cxnSpMkLst>
            <pc:docMk/>
            <pc:sldMk cId="2709717558" sldId="334"/>
            <ac:cxnSpMk id="185" creationId="{4D917922-937B-40D4-A960-D30E6BD469DE}"/>
          </ac:cxnSpMkLst>
        </pc:cxnChg>
        <pc:cxnChg chg="del mod">
          <ac:chgData name="Mayfield, John" userId="a9eca340-23f2-4ce3-a64f-6c283da2053a" providerId="ADAL" clId="{F57CB4B9-8335-4585-9707-133F8E4F46A2}" dt="2021-01-22T00:41:52.342" v="202" actId="478"/>
          <ac:cxnSpMkLst>
            <pc:docMk/>
            <pc:sldMk cId="2709717558" sldId="334"/>
            <ac:cxnSpMk id="191" creationId="{88A1DB53-1940-4ADC-B75A-459DC518EF4E}"/>
          </ac:cxnSpMkLst>
        </pc:cxnChg>
        <pc:cxnChg chg="del mod">
          <ac:chgData name="Mayfield, John" userId="a9eca340-23f2-4ce3-a64f-6c283da2053a" providerId="ADAL" clId="{F57CB4B9-8335-4585-9707-133F8E4F46A2}" dt="2021-01-22T00:51:08.797" v="333" actId="478"/>
          <ac:cxnSpMkLst>
            <pc:docMk/>
            <pc:sldMk cId="2709717558" sldId="334"/>
            <ac:cxnSpMk id="211" creationId="{EF3AE215-A89E-4952-AB70-6E5A17D41917}"/>
          </ac:cxnSpMkLst>
        </pc:cxnChg>
        <pc:cxnChg chg="mod">
          <ac:chgData name="Mayfield, John" userId="a9eca340-23f2-4ce3-a64f-6c283da2053a" providerId="ADAL" clId="{F57CB4B9-8335-4585-9707-133F8E4F46A2}" dt="2021-01-22T00:44:35.324" v="240" actId="1076"/>
          <ac:cxnSpMkLst>
            <pc:docMk/>
            <pc:sldMk cId="2709717558" sldId="334"/>
            <ac:cxnSpMk id="254" creationId="{2C7F1980-F5D5-4904-B635-CEC8261410AA}"/>
          </ac:cxnSpMkLst>
        </pc:cxnChg>
        <pc:cxnChg chg="del mod">
          <ac:chgData name="Mayfield, John" userId="a9eca340-23f2-4ce3-a64f-6c283da2053a" providerId="ADAL" clId="{F57CB4B9-8335-4585-9707-133F8E4F46A2}" dt="2021-01-22T00:51:10.756" v="335" actId="478"/>
          <ac:cxnSpMkLst>
            <pc:docMk/>
            <pc:sldMk cId="2709717558" sldId="334"/>
            <ac:cxnSpMk id="263" creationId="{F68056EA-F893-45F7-B32E-0BFF4D81F116}"/>
          </ac:cxnSpMkLst>
        </pc:cxnChg>
        <pc:cxnChg chg="del mod">
          <ac:chgData name="Mayfield, John" userId="a9eca340-23f2-4ce3-a64f-6c283da2053a" providerId="ADAL" clId="{F57CB4B9-8335-4585-9707-133F8E4F46A2}" dt="2021-01-22T00:51:04.429" v="331" actId="478"/>
          <ac:cxnSpMkLst>
            <pc:docMk/>
            <pc:sldMk cId="2709717558" sldId="334"/>
            <ac:cxnSpMk id="321" creationId="{C3E2369E-A187-44EB-98A8-AEC10D035DBE}"/>
          </ac:cxnSpMkLst>
        </pc:cxnChg>
        <pc:cxnChg chg="mod">
          <ac:chgData name="Mayfield, John" userId="a9eca340-23f2-4ce3-a64f-6c283da2053a" providerId="ADAL" clId="{F57CB4B9-8335-4585-9707-133F8E4F46A2}" dt="2021-01-22T00:44:25.474" v="239" actId="1076"/>
          <ac:cxnSpMkLst>
            <pc:docMk/>
            <pc:sldMk cId="2709717558" sldId="334"/>
            <ac:cxnSpMk id="349" creationId="{70A0E195-1666-4103-B596-A05B5F9CDA9B}"/>
          </ac:cxnSpMkLst>
        </pc:cxnChg>
        <pc:cxnChg chg="mod">
          <ac:chgData name="Mayfield, John" userId="a9eca340-23f2-4ce3-a64f-6c283da2053a" providerId="ADAL" clId="{F57CB4B9-8335-4585-9707-133F8E4F46A2}" dt="2021-01-22T00:41:31.145" v="196" actId="1076"/>
          <ac:cxnSpMkLst>
            <pc:docMk/>
            <pc:sldMk cId="2709717558" sldId="334"/>
            <ac:cxnSpMk id="365" creationId="{94E13FD5-DA19-4A2F-854E-9E8FF215CDC3}"/>
          </ac:cxnSpMkLst>
        </pc:cxnChg>
        <pc:cxnChg chg="mod">
          <ac:chgData name="Mayfield, John" userId="a9eca340-23f2-4ce3-a64f-6c283da2053a" providerId="ADAL" clId="{F57CB4B9-8335-4585-9707-133F8E4F46A2}" dt="2021-01-22T00:48:47.873" v="297" actId="14100"/>
          <ac:cxnSpMkLst>
            <pc:docMk/>
            <pc:sldMk cId="2709717558" sldId="334"/>
            <ac:cxnSpMk id="368" creationId="{7B6572C3-44A8-44FD-BA98-1C8E5D34955F}"/>
          </ac:cxnSpMkLst>
        </pc:cxnChg>
      </pc:sldChg>
      <pc:sldChg chg="modSp add del">
        <pc:chgData name="Mayfield, John" userId="a9eca340-23f2-4ce3-a64f-6c283da2053a" providerId="ADAL" clId="{F57CB4B9-8335-4585-9707-133F8E4F46A2}" dt="2021-01-22T00:52:21.581" v="352" actId="2696"/>
        <pc:sldMkLst>
          <pc:docMk/>
          <pc:sldMk cId="1418047898" sldId="335"/>
        </pc:sldMkLst>
        <pc:spChg chg="mod">
          <ac:chgData name="Mayfield, John" userId="a9eca340-23f2-4ce3-a64f-6c283da2053a" providerId="ADAL" clId="{F57CB4B9-8335-4585-9707-133F8E4F46A2}" dt="2021-01-22T00:24:49.816" v="147" actId="20577"/>
          <ac:spMkLst>
            <pc:docMk/>
            <pc:sldMk cId="1418047898" sldId="335"/>
            <ac:spMk id="2" creationId="{00000000-0000-0000-0000-000000000000}"/>
          </ac:spMkLst>
        </pc:spChg>
        <pc:spChg chg="mod">
          <ac:chgData name="Mayfield, John" userId="a9eca340-23f2-4ce3-a64f-6c283da2053a" providerId="ADAL" clId="{F57CB4B9-8335-4585-9707-133F8E4F46A2}" dt="2021-01-22T00:33:42.210" v="149" actId="207"/>
          <ac:spMkLst>
            <pc:docMk/>
            <pc:sldMk cId="1418047898" sldId="335"/>
            <ac:spMk id="137" creationId="{F160ECC0-09E5-41CC-9C1B-668004F4849C}"/>
          </ac:spMkLst>
        </pc:spChg>
        <pc:spChg chg="mod">
          <ac:chgData name="Mayfield, John" userId="a9eca340-23f2-4ce3-a64f-6c283da2053a" providerId="ADAL" clId="{F57CB4B9-8335-4585-9707-133F8E4F46A2}" dt="2021-01-22T00:33:36.613" v="148" actId="207"/>
          <ac:spMkLst>
            <pc:docMk/>
            <pc:sldMk cId="1418047898" sldId="335"/>
            <ac:spMk id="138" creationId="{12F67ABA-A8B3-4E2A-BE17-67AD10FB17BF}"/>
          </ac:spMkLst>
        </pc:spChg>
      </pc:sldChg>
      <pc:sldChg chg="addSp delSp modSp add">
        <pc:chgData name="Mayfield, John" userId="a9eca340-23f2-4ce3-a64f-6c283da2053a" providerId="ADAL" clId="{F57CB4B9-8335-4585-9707-133F8E4F46A2}" dt="2021-01-22T00:51:53.583" v="350" actId="14100"/>
        <pc:sldMkLst>
          <pc:docMk/>
          <pc:sldMk cId="2363629061" sldId="336"/>
        </pc:sldMkLst>
        <pc:spChg chg="mod">
          <ac:chgData name="Mayfield, John" userId="a9eca340-23f2-4ce3-a64f-6c283da2053a" providerId="ADAL" clId="{F57CB4B9-8335-4585-9707-133F8E4F46A2}" dt="2021-01-22T00:50:57.504" v="330" actId="20577"/>
          <ac:spMkLst>
            <pc:docMk/>
            <pc:sldMk cId="2363629061" sldId="336"/>
            <ac:spMk id="2" creationId="{00000000-0000-0000-0000-000000000000}"/>
          </ac:spMkLst>
        </pc:spChg>
        <pc:spChg chg="del">
          <ac:chgData name="Mayfield, John" userId="a9eca340-23f2-4ce3-a64f-6c283da2053a" providerId="ADAL" clId="{F57CB4B9-8335-4585-9707-133F8E4F46A2}" dt="2021-01-22T00:51:41.947" v="344" actId="478"/>
          <ac:spMkLst>
            <pc:docMk/>
            <pc:sldMk cId="2363629061" sldId="336"/>
            <ac:spMk id="88" creationId="{31589CD5-D93C-4BE3-84F4-649249A59601}"/>
          </ac:spMkLst>
        </pc:spChg>
        <pc:spChg chg="del">
          <ac:chgData name="Mayfield, John" userId="a9eca340-23f2-4ce3-a64f-6c283da2053a" providerId="ADAL" clId="{F57CB4B9-8335-4585-9707-133F8E4F46A2}" dt="2021-01-22T00:51:26.112" v="336" actId="478"/>
          <ac:spMkLst>
            <pc:docMk/>
            <pc:sldMk cId="2363629061" sldId="336"/>
            <ac:spMk id="118" creationId="{0261A0FD-7E46-45FE-A0D9-B25A2C3FA604}"/>
          </ac:spMkLst>
        </pc:spChg>
        <pc:spChg chg="del">
          <ac:chgData name="Mayfield, John" userId="a9eca340-23f2-4ce3-a64f-6c283da2053a" providerId="ADAL" clId="{F57CB4B9-8335-4585-9707-133F8E4F46A2}" dt="2021-01-22T00:51:27.092" v="337" actId="478"/>
          <ac:spMkLst>
            <pc:docMk/>
            <pc:sldMk cId="2363629061" sldId="336"/>
            <ac:spMk id="119" creationId="{C01F198E-2398-40C9-9C81-E18956A8FD1A}"/>
          </ac:spMkLst>
        </pc:spChg>
        <pc:spChg chg="del">
          <ac:chgData name="Mayfield, John" userId="a9eca340-23f2-4ce3-a64f-6c283da2053a" providerId="ADAL" clId="{F57CB4B9-8335-4585-9707-133F8E4F46A2}" dt="2021-01-22T00:51:28.980" v="339" actId="478"/>
          <ac:spMkLst>
            <pc:docMk/>
            <pc:sldMk cId="2363629061" sldId="336"/>
            <ac:spMk id="120" creationId="{1D3E0104-DBAB-4145-ACC7-9AA6EEA5FDDC}"/>
          </ac:spMkLst>
        </pc:spChg>
        <pc:spChg chg="del">
          <ac:chgData name="Mayfield, John" userId="a9eca340-23f2-4ce3-a64f-6c283da2053a" providerId="ADAL" clId="{F57CB4B9-8335-4585-9707-133F8E4F46A2}" dt="2021-01-22T00:51:29.724" v="340" actId="478"/>
          <ac:spMkLst>
            <pc:docMk/>
            <pc:sldMk cId="2363629061" sldId="336"/>
            <ac:spMk id="122" creationId="{7FEA5721-D4B2-4F2B-9EAB-C48AD8DD9BBE}"/>
          </ac:spMkLst>
        </pc:spChg>
        <pc:grpChg chg="del">
          <ac:chgData name="Mayfield, John" userId="a9eca340-23f2-4ce3-a64f-6c283da2053a" providerId="ADAL" clId="{F57CB4B9-8335-4585-9707-133F8E4F46A2}" dt="2021-01-22T00:51:31.309" v="342" actId="478"/>
          <ac:grpSpMkLst>
            <pc:docMk/>
            <pc:sldMk cId="2363629061" sldId="336"/>
            <ac:grpSpMk id="58" creationId="{C4ED600D-E944-4D1C-9E74-27D9B9105DA9}"/>
          </ac:grpSpMkLst>
        </pc:grpChg>
        <pc:grpChg chg="del">
          <ac:chgData name="Mayfield, John" userId="a9eca340-23f2-4ce3-a64f-6c283da2053a" providerId="ADAL" clId="{F57CB4B9-8335-4585-9707-133F8E4F46A2}" dt="2021-01-22T00:51:42.806" v="345" actId="478"/>
          <ac:grpSpMkLst>
            <pc:docMk/>
            <pc:sldMk cId="2363629061" sldId="336"/>
            <ac:grpSpMk id="154" creationId="{EE27A87E-36AF-4C3C-AEBA-AA642440FA7B}"/>
          </ac:grpSpMkLst>
        </pc:grpChg>
        <pc:cxnChg chg="add mod">
          <ac:chgData name="Mayfield, John" userId="a9eca340-23f2-4ce3-a64f-6c283da2053a" providerId="ADAL" clId="{F57CB4B9-8335-4585-9707-133F8E4F46A2}" dt="2021-01-22T00:51:53.583" v="350" actId="14100"/>
          <ac:cxnSpMkLst>
            <pc:docMk/>
            <pc:sldMk cId="2363629061" sldId="336"/>
            <ac:cxnSpMk id="108" creationId="{D15D78F1-EDB9-4A6C-80EF-D4D9F22E92CC}"/>
          </ac:cxnSpMkLst>
        </pc:cxnChg>
        <pc:cxnChg chg="del mod">
          <ac:chgData name="Mayfield, John" userId="a9eca340-23f2-4ce3-a64f-6c283da2053a" providerId="ADAL" clId="{F57CB4B9-8335-4585-9707-133F8E4F46A2}" dt="2021-01-22T00:51:27.692" v="338" actId="478"/>
          <ac:cxnSpMkLst>
            <pc:docMk/>
            <pc:sldMk cId="2363629061" sldId="336"/>
            <ac:cxnSpMk id="123" creationId="{4D7B1EC4-5870-47D1-BE38-F7AC92E38D26}"/>
          </ac:cxnSpMkLst>
        </pc:cxnChg>
        <pc:cxnChg chg="del mod">
          <ac:chgData name="Mayfield, John" userId="a9eca340-23f2-4ce3-a64f-6c283da2053a" providerId="ADAL" clId="{F57CB4B9-8335-4585-9707-133F8E4F46A2}" dt="2021-01-22T00:51:30.725" v="341" actId="478"/>
          <ac:cxnSpMkLst>
            <pc:docMk/>
            <pc:sldMk cId="2363629061" sldId="336"/>
            <ac:cxnSpMk id="144" creationId="{F5339E17-BF9E-49C7-BA11-6DD30FABE8D1}"/>
          </ac:cxnSpMkLst>
        </pc:cxnChg>
        <pc:cxnChg chg="del mod">
          <ac:chgData name="Mayfield, John" userId="a9eca340-23f2-4ce3-a64f-6c283da2053a" providerId="ADAL" clId="{F57CB4B9-8335-4585-9707-133F8E4F46A2}" dt="2021-01-22T00:51:32.420" v="343" actId="478"/>
          <ac:cxnSpMkLst>
            <pc:docMk/>
            <pc:sldMk cId="2363629061" sldId="336"/>
            <ac:cxnSpMk id="160" creationId="{A1394526-B220-4523-875E-4A30A5BAB48B}"/>
          </ac:cxnSpMkLst>
        </pc:cxnChg>
        <pc:cxnChg chg="del mod">
          <ac:chgData name="Mayfield, John" userId="a9eca340-23f2-4ce3-a64f-6c283da2053a" providerId="ADAL" clId="{F57CB4B9-8335-4585-9707-133F8E4F46A2}" dt="2021-01-22T00:51:44.444" v="347" actId="478"/>
          <ac:cxnSpMkLst>
            <pc:docMk/>
            <pc:sldMk cId="2363629061" sldId="336"/>
            <ac:cxnSpMk id="161" creationId="{316B656C-973C-465E-AD83-E231BE78ACF7}"/>
          </ac:cxnSpMkLst>
        </pc:cxnChg>
        <pc:cxnChg chg="del mod">
          <ac:chgData name="Mayfield, John" userId="a9eca340-23f2-4ce3-a64f-6c283da2053a" providerId="ADAL" clId="{F57CB4B9-8335-4585-9707-133F8E4F46A2}" dt="2021-01-22T00:51:43.499" v="346" actId="478"/>
          <ac:cxnSpMkLst>
            <pc:docMk/>
            <pc:sldMk cId="2363629061" sldId="336"/>
            <ac:cxnSpMk id="162" creationId="{4F188BAB-3AD5-4DCD-8A4D-CD4E64C53A20}"/>
          </ac:cxnSpMkLst>
        </pc:cxnChg>
      </pc:sldChg>
      <pc:sldChg chg="del">
        <pc:chgData name="Mayfield, John" userId="a9eca340-23f2-4ce3-a64f-6c283da2053a" providerId="ADAL" clId="{F57CB4B9-8335-4585-9707-133F8E4F46A2}" dt="2021-01-22T00:18:25.670" v="4" actId="2696"/>
        <pc:sldMkLst>
          <pc:docMk/>
          <pc:sldMk cId="2637312637" sldId="435"/>
        </pc:sldMkLst>
      </pc:sldChg>
      <pc:sldChg chg="del">
        <pc:chgData name="Mayfield, John" userId="a9eca340-23f2-4ce3-a64f-6c283da2053a" providerId="ADAL" clId="{F57CB4B9-8335-4585-9707-133F8E4F46A2}" dt="2021-01-22T00:18:25.810" v="8" actId="2696"/>
        <pc:sldMkLst>
          <pc:docMk/>
          <pc:sldMk cId="1970383175" sldId="437"/>
        </pc:sldMkLst>
      </pc:sldChg>
      <pc:sldChg chg="del">
        <pc:chgData name="Mayfield, John" userId="a9eca340-23f2-4ce3-a64f-6c283da2053a" providerId="ADAL" clId="{F57CB4B9-8335-4585-9707-133F8E4F46A2}" dt="2021-01-22T00:18:25.767" v="7" actId="2696"/>
        <pc:sldMkLst>
          <pc:docMk/>
          <pc:sldMk cId="2046901602" sldId="440"/>
        </pc:sldMkLst>
      </pc:sldChg>
      <pc:sldChg chg="del">
        <pc:chgData name="Mayfield, John" userId="a9eca340-23f2-4ce3-a64f-6c283da2053a" providerId="ADAL" clId="{F57CB4B9-8335-4585-9707-133F8E4F46A2}" dt="2021-01-22T00:18:25.691" v="5" actId="2696"/>
        <pc:sldMkLst>
          <pc:docMk/>
          <pc:sldMk cId="501815719" sldId="443"/>
        </pc:sldMkLst>
      </pc:sldChg>
      <pc:sldChg chg="del">
        <pc:chgData name="Mayfield, John" userId="a9eca340-23f2-4ce3-a64f-6c283da2053a" providerId="ADAL" clId="{F57CB4B9-8335-4585-9707-133F8E4F46A2}" dt="2021-01-22T00:18:25.735" v="6" actId="2696"/>
        <pc:sldMkLst>
          <pc:docMk/>
          <pc:sldMk cId="3105474833" sldId="444"/>
        </pc:sldMkLst>
      </pc:sldChg>
      <pc:sldChg chg="del">
        <pc:chgData name="Mayfield, John" userId="a9eca340-23f2-4ce3-a64f-6c283da2053a" providerId="ADAL" clId="{F57CB4B9-8335-4585-9707-133F8E4F46A2}" dt="2021-01-22T00:18:18.610" v="2" actId="2696"/>
        <pc:sldMkLst>
          <pc:docMk/>
          <pc:sldMk cId="679451206" sldId="445"/>
        </pc:sldMkLst>
      </pc:sldChg>
      <pc:sldChg chg="del">
        <pc:chgData name="Mayfield, John" userId="a9eca340-23f2-4ce3-a64f-6c283da2053a" providerId="ADAL" clId="{F57CB4B9-8335-4585-9707-133F8E4F46A2}" dt="2021-01-22T00:18:18.650" v="3" actId="2696"/>
        <pc:sldMkLst>
          <pc:docMk/>
          <pc:sldMk cId="3754535903" sldId="446"/>
        </pc:sldMkLst>
      </pc:sldChg>
      <pc:sldMasterChg chg="del delSldLayout">
        <pc:chgData name="Mayfield, John" userId="a9eca340-23f2-4ce3-a64f-6c283da2053a" providerId="ADAL" clId="{F57CB4B9-8335-4585-9707-133F8E4F46A2}" dt="2021-01-22T00:19:29.177" v="24" actId="2696"/>
        <pc:sldMasterMkLst>
          <pc:docMk/>
          <pc:sldMasterMk cId="2949846724" sldId="2147483722"/>
        </pc:sldMasterMkLst>
        <pc:sldLayoutChg chg="del">
          <pc:chgData name="Mayfield, John" userId="a9eca340-23f2-4ce3-a64f-6c283da2053a" providerId="ADAL" clId="{F57CB4B9-8335-4585-9707-133F8E4F46A2}" dt="2021-01-22T00:19:29.146" v="12" actId="2696"/>
          <pc:sldLayoutMkLst>
            <pc:docMk/>
            <pc:sldMasterMk cId="2949846724" sldId="2147483722"/>
            <pc:sldLayoutMk cId="1849997500" sldId="2147483723"/>
          </pc:sldLayoutMkLst>
        </pc:sldLayoutChg>
        <pc:sldLayoutChg chg="del">
          <pc:chgData name="Mayfield, John" userId="a9eca340-23f2-4ce3-a64f-6c283da2053a" providerId="ADAL" clId="{F57CB4B9-8335-4585-9707-133F8E4F46A2}" dt="2021-01-22T00:19:29.149" v="13" actId="2696"/>
          <pc:sldLayoutMkLst>
            <pc:docMk/>
            <pc:sldMasterMk cId="2949846724" sldId="2147483722"/>
            <pc:sldLayoutMk cId="3774426010" sldId="2147483724"/>
          </pc:sldLayoutMkLst>
        </pc:sldLayoutChg>
        <pc:sldLayoutChg chg="del">
          <pc:chgData name="Mayfield, John" userId="a9eca340-23f2-4ce3-a64f-6c283da2053a" providerId="ADAL" clId="{F57CB4B9-8335-4585-9707-133F8E4F46A2}" dt="2021-01-22T00:19:29.152" v="14" actId="2696"/>
          <pc:sldLayoutMkLst>
            <pc:docMk/>
            <pc:sldMasterMk cId="2949846724" sldId="2147483722"/>
            <pc:sldLayoutMk cId="3497917068" sldId="2147483725"/>
          </pc:sldLayoutMkLst>
        </pc:sldLayoutChg>
        <pc:sldLayoutChg chg="del">
          <pc:chgData name="Mayfield, John" userId="a9eca340-23f2-4ce3-a64f-6c283da2053a" providerId="ADAL" clId="{F57CB4B9-8335-4585-9707-133F8E4F46A2}" dt="2021-01-22T00:19:29.154" v="15" actId="2696"/>
          <pc:sldLayoutMkLst>
            <pc:docMk/>
            <pc:sldMasterMk cId="2949846724" sldId="2147483722"/>
            <pc:sldLayoutMk cId="3671866294" sldId="2147483726"/>
          </pc:sldLayoutMkLst>
        </pc:sldLayoutChg>
        <pc:sldLayoutChg chg="del">
          <pc:chgData name="Mayfield, John" userId="a9eca340-23f2-4ce3-a64f-6c283da2053a" providerId="ADAL" clId="{F57CB4B9-8335-4585-9707-133F8E4F46A2}" dt="2021-01-22T00:19:29.157" v="16" actId="2696"/>
          <pc:sldLayoutMkLst>
            <pc:docMk/>
            <pc:sldMasterMk cId="2949846724" sldId="2147483722"/>
            <pc:sldLayoutMk cId="2610250698" sldId="2147483727"/>
          </pc:sldLayoutMkLst>
        </pc:sldLayoutChg>
        <pc:sldLayoutChg chg="del">
          <pc:chgData name="Mayfield, John" userId="a9eca340-23f2-4ce3-a64f-6c283da2053a" providerId="ADAL" clId="{F57CB4B9-8335-4585-9707-133F8E4F46A2}" dt="2021-01-22T00:19:29.159" v="17" actId="2696"/>
          <pc:sldLayoutMkLst>
            <pc:docMk/>
            <pc:sldMasterMk cId="2949846724" sldId="2147483722"/>
            <pc:sldLayoutMk cId="209595674" sldId="2147483728"/>
          </pc:sldLayoutMkLst>
        </pc:sldLayoutChg>
        <pc:sldLayoutChg chg="del">
          <pc:chgData name="Mayfield, John" userId="a9eca340-23f2-4ce3-a64f-6c283da2053a" providerId="ADAL" clId="{F57CB4B9-8335-4585-9707-133F8E4F46A2}" dt="2021-01-22T00:19:29.161" v="18" actId="2696"/>
          <pc:sldLayoutMkLst>
            <pc:docMk/>
            <pc:sldMasterMk cId="2949846724" sldId="2147483722"/>
            <pc:sldLayoutMk cId="1871099809" sldId="2147483729"/>
          </pc:sldLayoutMkLst>
        </pc:sldLayoutChg>
        <pc:sldLayoutChg chg="del">
          <pc:chgData name="Mayfield, John" userId="a9eca340-23f2-4ce3-a64f-6c283da2053a" providerId="ADAL" clId="{F57CB4B9-8335-4585-9707-133F8E4F46A2}" dt="2021-01-22T00:19:29.163" v="19" actId="2696"/>
          <pc:sldLayoutMkLst>
            <pc:docMk/>
            <pc:sldMasterMk cId="2949846724" sldId="2147483722"/>
            <pc:sldLayoutMk cId="2870083322" sldId="2147483730"/>
          </pc:sldLayoutMkLst>
        </pc:sldLayoutChg>
        <pc:sldLayoutChg chg="del">
          <pc:chgData name="Mayfield, John" userId="a9eca340-23f2-4ce3-a64f-6c283da2053a" providerId="ADAL" clId="{F57CB4B9-8335-4585-9707-133F8E4F46A2}" dt="2021-01-22T00:19:29.165" v="20" actId="2696"/>
          <pc:sldLayoutMkLst>
            <pc:docMk/>
            <pc:sldMasterMk cId="2949846724" sldId="2147483722"/>
            <pc:sldLayoutMk cId="2648977881" sldId="2147483731"/>
          </pc:sldLayoutMkLst>
        </pc:sldLayoutChg>
        <pc:sldLayoutChg chg="del">
          <pc:chgData name="Mayfield, John" userId="a9eca340-23f2-4ce3-a64f-6c283da2053a" providerId="ADAL" clId="{F57CB4B9-8335-4585-9707-133F8E4F46A2}" dt="2021-01-22T00:19:29.168" v="21" actId="2696"/>
          <pc:sldLayoutMkLst>
            <pc:docMk/>
            <pc:sldMasterMk cId="2949846724" sldId="2147483722"/>
            <pc:sldLayoutMk cId="875765046" sldId="2147483732"/>
          </pc:sldLayoutMkLst>
        </pc:sldLayoutChg>
        <pc:sldLayoutChg chg="del">
          <pc:chgData name="Mayfield, John" userId="a9eca340-23f2-4ce3-a64f-6c283da2053a" providerId="ADAL" clId="{F57CB4B9-8335-4585-9707-133F8E4F46A2}" dt="2021-01-22T00:19:29.171" v="22" actId="2696"/>
          <pc:sldLayoutMkLst>
            <pc:docMk/>
            <pc:sldMasterMk cId="2949846724" sldId="2147483722"/>
            <pc:sldLayoutMk cId="591060836" sldId="2147483733"/>
          </pc:sldLayoutMkLst>
        </pc:sldLayoutChg>
        <pc:sldLayoutChg chg="del">
          <pc:chgData name="Mayfield, John" userId="a9eca340-23f2-4ce3-a64f-6c283da2053a" providerId="ADAL" clId="{F57CB4B9-8335-4585-9707-133F8E4F46A2}" dt="2021-01-22T00:19:29.173" v="23" actId="2696"/>
          <pc:sldLayoutMkLst>
            <pc:docMk/>
            <pc:sldMasterMk cId="2949846724" sldId="2147483722"/>
            <pc:sldLayoutMk cId="3814680292" sldId="2147483734"/>
          </pc:sldLayoutMkLst>
        </pc:sldLayoutChg>
      </pc:sldMasterChg>
      <pc:sldMasterChg chg="addSp">
        <pc:chgData name="Mayfield, John" userId="a9eca340-23f2-4ce3-a64f-6c283da2053a" providerId="ADAL" clId="{F57CB4B9-8335-4585-9707-133F8E4F46A2}" dt="2021-01-22T00:19:12.835" v="11"/>
        <pc:sldMasterMkLst>
          <pc:docMk/>
          <pc:sldMasterMk cId="3701523871" sldId="2147483735"/>
        </pc:sldMasterMkLst>
        <pc:picChg chg="add">
          <ac:chgData name="Mayfield, John" userId="a9eca340-23f2-4ce3-a64f-6c283da2053a" providerId="ADAL" clId="{F57CB4B9-8335-4585-9707-133F8E4F46A2}" dt="2021-01-22T00:19:12.835" v="11"/>
          <ac:picMkLst>
            <pc:docMk/>
            <pc:sldMasterMk cId="3701523871" sldId="2147483735"/>
            <ac:picMk id="6" creationId="{275C9D98-29BA-4DB2-8ABA-853805859FF1}"/>
          </ac:picMkLst>
        </pc:picChg>
        <pc:picChg chg="add">
          <ac:chgData name="Mayfield, John" userId="a9eca340-23f2-4ce3-a64f-6c283da2053a" providerId="ADAL" clId="{F57CB4B9-8335-4585-9707-133F8E4F46A2}" dt="2021-01-22T00:19:12.835" v="11"/>
          <ac:picMkLst>
            <pc:docMk/>
            <pc:sldMasterMk cId="3701523871" sldId="2147483735"/>
            <ac:picMk id="7" creationId="{D6E6B00D-3CFF-4C0A-8575-32E439D76FD6}"/>
          </ac:picMkLst>
        </pc:picChg>
      </pc:sldMasterChg>
      <pc:sldMasterChg chg="addSp modSp del delSldLayout">
        <pc:chgData name="Mayfield, John" userId="a9eca340-23f2-4ce3-a64f-6c283da2053a" providerId="ADAL" clId="{F57CB4B9-8335-4585-9707-133F8E4F46A2}" dt="2021-01-22T00:20:02.622" v="39" actId="2696"/>
        <pc:sldMasterMkLst>
          <pc:docMk/>
          <pc:sldMasterMk cId="581564583" sldId="2147483774"/>
        </pc:sldMasterMkLst>
        <pc:spChg chg="add mod">
          <ac:chgData name="Mayfield, John" userId="a9eca340-23f2-4ce3-a64f-6c283da2053a" providerId="ADAL" clId="{F57CB4B9-8335-4585-9707-133F8E4F46A2}" dt="2021-01-22T00:19:40.609" v="25"/>
          <ac:spMkLst>
            <pc:docMk/>
            <pc:sldMasterMk cId="581564583" sldId="2147483774"/>
            <ac:spMk id="2" creationId="{F65175C1-43C1-44FC-9FC9-A84695576114}"/>
          </ac:spMkLst>
        </pc:spChg>
        <pc:spChg chg="add mod">
          <ac:chgData name="Mayfield, John" userId="a9eca340-23f2-4ce3-a64f-6c283da2053a" providerId="ADAL" clId="{F57CB4B9-8335-4585-9707-133F8E4F46A2}" dt="2021-01-22T00:19:40.609" v="25"/>
          <ac:spMkLst>
            <pc:docMk/>
            <pc:sldMasterMk cId="581564583" sldId="2147483774"/>
            <ac:spMk id="3" creationId="{6DDAB2DC-FA4F-46BB-9BBD-877595981ACE}"/>
          </ac:spMkLst>
        </pc:spChg>
        <pc:spChg chg="add mod">
          <ac:chgData name="Mayfield, John" userId="a9eca340-23f2-4ce3-a64f-6c283da2053a" providerId="ADAL" clId="{F57CB4B9-8335-4585-9707-133F8E4F46A2}" dt="2021-01-22T00:19:40.609" v="25"/>
          <ac:spMkLst>
            <pc:docMk/>
            <pc:sldMasterMk cId="581564583" sldId="2147483774"/>
            <ac:spMk id="4" creationId="{C834B638-DB07-49DD-AD49-47B4E36D1018}"/>
          </ac:spMkLst>
        </pc:spChg>
        <pc:spChg chg="add mod">
          <ac:chgData name="Mayfield, John" userId="a9eca340-23f2-4ce3-a64f-6c283da2053a" providerId="ADAL" clId="{F57CB4B9-8335-4585-9707-133F8E4F46A2}" dt="2021-01-22T00:19:40.609" v="25"/>
          <ac:spMkLst>
            <pc:docMk/>
            <pc:sldMasterMk cId="581564583" sldId="2147483774"/>
            <ac:spMk id="5" creationId="{A9B3090E-5F38-47F4-9FDE-2C7299609CD3}"/>
          </ac:spMkLst>
        </pc:spChg>
        <pc:spChg chg="add mod">
          <ac:chgData name="Mayfield, John" userId="a9eca340-23f2-4ce3-a64f-6c283da2053a" providerId="ADAL" clId="{F57CB4B9-8335-4585-9707-133F8E4F46A2}" dt="2021-01-22T00:19:40.609" v="25"/>
          <ac:spMkLst>
            <pc:docMk/>
            <pc:sldMasterMk cId="581564583" sldId="2147483774"/>
            <ac:spMk id="6" creationId="{E63B9351-55A1-4F4D-8897-3EF4BB39A41C}"/>
          </ac:spMkLst>
        </pc:spChg>
        <pc:sldLayoutChg chg="del">
          <pc:chgData name="Mayfield, John" userId="a9eca340-23f2-4ce3-a64f-6c283da2053a" providerId="ADAL" clId="{F57CB4B9-8335-4585-9707-133F8E4F46A2}" dt="2021-01-22T00:20:02.590" v="28" actId="2696"/>
          <pc:sldLayoutMkLst>
            <pc:docMk/>
            <pc:sldMasterMk cId="581564583" sldId="2147483774"/>
            <pc:sldLayoutMk cId="3793273885" sldId="2147483775"/>
          </pc:sldLayoutMkLst>
        </pc:sldLayoutChg>
        <pc:sldLayoutChg chg="del">
          <pc:chgData name="Mayfield, John" userId="a9eca340-23f2-4ce3-a64f-6c283da2053a" providerId="ADAL" clId="{F57CB4B9-8335-4585-9707-133F8E4F46A2}" dt="2021-01-22T00:20:02.592" v="29" actId="2696"/>
          <pc:sldLayoutMkLst>
            <pc:docMk/>
            <pc:sldMasterMk cId="581564583" sldId="2147483774"/>
            <pc:sldLayoutMk cId="2919755843" sldId="2147483776"/>
          </pc:sldLayoutMkLst>
        </pc:sldLayoutChg>
        <pc:sldLayoutChg chg="del">
          <pc:chgData name="Mayfield, John" userId="a9eca340-23f2-4ce3-a64f-6c283da2053a" providerId="ADAL" clId="{F57CB4B9-8335-4585-9707-133F8E4F46A2}" dt="2021-01-22T00:20:02.593" v="30" actId="2696"/>
          <pc:sldLayoutMkLst>
            <pc:docMk/>
            <pc:sldMasterMk cId="581564583" sldId="2147483774"/>
            <pc:sldLayoutMk cId="356344363" sldId="2147483777"/>
          </pc:sldLayoutMkLst>
        </pc:sldLayoutChg>
        <pc:sldLayoutChg chg="del">
          <pc:chgData name="Mayfield, John" userId="a9eca340-23f2-4ce3-a64f-6c283da2053a" providerId="ADAL" clId="{F57CB4B9-8335-4585-9707-133F8E4F46A2}" dt="2021-01-22T00:20:02.595" v="31" actId="2696"/>
          <pc:sldLayoutMkLst>
            <pc:docMk/>
            <pc:sldMasterMk cId="581564583" sldId="2147483774"/>
            <pc:sldLayoutMk cId="2804975049" sldId="2147483778"/>
          </pc:sldLayoutMkLst>
        </pc:sldLayoutChg>
        <pc:sldLayoutChg chg="del">
          <pc:chgData name="Mayfield, John" userId="a9eca340-23f2-4ce3-a64f-6c283da2053a" providerId="ADAL" clId="{F57CB4B9-8335-4585-9707-133F8E4F46A2}" dt="2021-01-22T00:20:02.597" v="32" actId="2696"/>
          <pc:sldLayoutMkLst>
            <pc:docMk/>
            <pc:sldMasterMk cId="581564583" sldId="2147483774"/>
            <pc:sldLayoutMk cId="2386433599" sldId="2147483779"/>
          </pc:sldLayoutMkLst>
        </pc:sldLayoutChg>
        <pc:sldLayoutChg chg="del">
          <pc:chgData name="Mayfield, John" userId="a9eca340-23f2-4ce3-a64f-6c283da2053a" providerId="ADAL" clId="{F57CB4B9-8335-4585-9707-133F8E4F46A2}" dt="2021-01-22T00:20:02.598" v="33" actId="2696"/>
          <pc:sldLayoutMkLst>
            <pc:docMk/>
            <pc:sldMasterMk cId="581564583" sldId="2147483774"/>
            <pc:sldLayoutMk cId="2438093172" sldId="2147483780"/>
          </pc:sldLayoutMkLst>
        </pc:sldLayoutChg>
        <pc:sldLayoutChg chg="del">
          <pc:chgData name="Mayfield, John" userId="a9eca340-23f2-4ce3-a64f-6c283da2053a" providerId="ADAL" clId="{F57CB4B9-8335-4585-9707-133F8E4F46A2}" dt="2021-01-22T00:20:02.601" v="34" actId="2696"/>
          <pc:sldLayoutMkLst>
            <pc:docMk/>
            <pc:sldMasterMk cId="581564583" sldId="2147483774"/>
            <pc:sldLayoutMk cId="629480162" sldId="2147483781"/>
          </pc:sldLayoutMkLst>
        </pc:sldLayoutChg>
        <pc:sldLayoutChg chg="del">
          <pc:chgData name="Mayfield, John" userId="a9eca340-23f2-4ce3-a64f-6c283da2053a" providerId="ADAL" clId="{F57CB4B9-8335-4585-9707-133F8E4F46A2}" dt="2021-01-22T00:20:02.604" v="35" actId="2696"/>
          <pc:sldLayoutMkLst>
            <pc:docMk/>
            <pc:sldMasterMk cId="581564583" sldId="2147483774"/>
            <pc:sldLayoutMk cId="1217432682" sldId="2147483782"/>
          </pc:sldLayoutMkLst>
        </pc:sldLayoutChg>
        <pc:sldLayoutChg chg="del">
          <pc:chgData name="Mayfield, John" userId="a9eca340-23f2-4ce3-a64f-6c283da2053a" providerId="ADAL" clId="{F57CB4B9-8335-4585-9707-133F8E4F46A2}" dt="2021-01-22T00:20:02.608" v="36" actId="2696"/>
          <pc:sldLayoutMkLst>
            <pc:docMk/>
            <pc:sldMasterMk cId="581564583" sldId="2147483774"/>
            <pc:sldLayoutMk cId="2149373355" sldId="2147483783"/>
          </pc:sldLayoutMkLst>
        </pc:sldLayoutChg>
        <pc:sldLayoutChg chg="del">
          <pc:chgData name="Mayfield, John" userId="a9eca340-23f2-4ce3-a64f-6c283da2053a" providerId="ADAL" clId="{F57CB4B9-8335-4585-9707-133F8E4F46A2}" dt="2021-01-22T00:20:02.612" v="37" actId="2696"/>
          <pc:sldLayoutMkLst>
            <pc:docMk/>
            <pc:sldMasterMk cId="581564583" sldId="2147483774"/>
            <pc:sldLayoutMk cId="3168035654" sldId="2147483784"/>
          </pc:sldLayoutMkLst>
        </pc:sldLayoutChg>
        <pc:sldLayoutChg chg="del">
          <pc:chgData name="Mayfield, John" userId="a9eca340-23f2-4ce3-a64f-6c283da2053a" providerId="ADAL" clId="{F57CB4B9-8335-4585-9707-133F8E4F46A2}" dt="2021-01-22T00:20:02.619" v="38" actId="2696"/>
          <pc:sldLayoutMkLst>
            <pc:docMk/>
            <pc:sldMasterMk cId="581564583" sldId="2147483774"/>
            <pc:sldLayoutMk cId="660439148" sldId="2147483785"/>
          </pc:sldLayoutMkLst>
        </pc:sldLayoutChg>
      </pc:sldMasterChg>
      <pc:sldMasterChg chg="addSp modSp">
        <pc:chgData name="Mayfield, John" userId="a9eca340-23f2-4ce3-a64f-6c283da2053a" providerId="ADAL" clId="{F57CB4B9-8335-4585-9707-133F8E4F46A2}" dt="2021-01-22T00:20:11.069" v="40"/>
        <pc:sldMasterMkLst>
          <pc:docMk/>
          <pc:sldMasterMk cId="3907420552" sldId="2147483825"/>
        </pc:sldMasterMkLst>
        <pc:spChg chg="add mod">
          <ac:chgData name="Mayfield, John" userId="a9eca340-23f2-4ce3-a64f-6c283da2053a" providerId="ADAL" clId="{F57CB4B9-8335-4585-9707-133F8E4F46A2}" dt="2021-01-22T00:20:11.069" v="40"/>
          <ac:spMkLst>
            <pc:docMk/>
            <pc:sldMasterMk cId="3907420552" sldId="2147483825"/>
            <ac:spMk id="2" creationId="{5C89594C-FAF3-41B0-AC10-CD659A9DB6F9}"/>
          </ac:spMkLst>
        </pc:spChg>
        <pc:spChg chg="add mod">
          <ac:chgData name="Mayfield, John" userId="a9eca340-23f2-4ce3-a64f-6c283da2053a" providerId="ADAL" clId="{F57CB4B9-8335-4585-9707-133F8E4F46A2}" dt="2021-01-22T00:20:11.069" v="40"/>
          <ac:spMkLst>
            <pc:docMk/>
            <pc:sldMasterMk cId="3907420552" sldId="2147483825"/>
            <ac:spMk id="3" creationId="{D6AB483A-B257-4A14-A859-97359BDE6024}"/>
          </ac:spMkLst>
        </pc:spChg>
        <pc:spChg chg="add mod">
          <ac:chgData name="Mayfield, John" userId="a9eca340-23f2-4ce3-a64f-6c283da2053a" providerId="ADAL" clId="{F57CB4B9-8335-4585-9707-133F8E4F46A2}" dt="2021-01-22T00:20:11.069" v="40"/>
          <ac:spMkLst>
            <pc:docMk/>
            <pc:sldMasterMk cId="3907420552" sldId="2147483825"/>
            <ac:spMk id="4" creationId="{8596DD96-7971-4C11-B2F1-4691E8581773}"/>
          </ac:spMkLst>
        </pc:spChg>
        <pc:spChg chg="add mod">
          <ac:chgData name="Mayfield, John" userId="a9eca340-23f2-4ce3-a64f-6c283da2053a" providerId="ADAL" clId="{F57CB4B9-8335-4585-9707-133F8E4F46A2}" dt="2021-01-22T00:20:11.069" v="40"/>
          <ac:spMkLst>
            <pc:docMk/>
            <pc:sldMasterMk cId="3907420552" sldId="2147483825"/>
            <ac:spMk id="5" creationId="{DA418AA6-DCE6-40C1-B4B5-A711EA601D65}"/>
          </ac:spMkLst>
        </pc:spChg>
        <pc:spChg chg="add mod">
          <ac:chgData name="Mayfield, John" userId="a9eca340-23f2-4ce3-a64f-6c283da2053a" providerId="ADAL" clId="{F57CB4B9-8335-4585-9707-133F8E4F46A2}" dt="2021-01-22T00:20:11.069" v="40"/>
          <ac:spMkLst>
            <pc:docMk/>
            <pc:sldMasterMk cId="3907420552" sldId="2147483825"/>
            <ac:spMk id="6" creationId="{247ED762-AEF5-4A3A-AE11-6688B4AB9E25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C1DF8-2512-4CD5-8019-45A17BF31764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388026-6EBE-46FD-AE2A-92E87D11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258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Insights:</a:t>
            </a:r>
          </a:p>
          <a:p>
            <a:endParaRPr lang="en-US" dirty="0" smtClean="0"/>
          </a:p>
          <a:p>
            <a:r>
              <a:rPr lang="en-US" dirty="0" smtClean="0"/>
              <a:t>Fabric itself (the connectivity)</a:t>
            </a:r>
            <a:r>
              <a:rPr lang="en-US" baseline="0" dirty="0" smtClean="0"/>
              <a:t> is modeled as ports and endpoints</a:t>
            </a:r>
          </a:p>
          <a:p>
            <a:r>
              <a:rPr lang="en-US" baseline="0" dirty="0" smtClean="0"/>
              <a:t>Physical fabric connections (</a:t>
            </a:r>
            <a:r>
              <a:rPr lang="en-US" baseline="0" dirty="0" err="1" smtClean="0"/>
              <a:t>eg</a:t>
            </a:r>
            <a:r>
              <a:rPr lang="en-US" baseline="0" dirty="0" smtClean="0"/>
              <a:t>. Cables) are always between ‘Ports’</a:t>
            </a:r>
          </a:p>
          <a:p>
            <a:r>
              <a:rPr lang="en-US" baseline="0" dirty="0" smtClean="0"/>
              <a:t>Ports are traced back to the fabric devices that drive the ports</a:t>
            </a:r>
          </a:p>
          <a:p>
            <a:r>
              <a:rPr lang="en-US" baseline="0" dirty="0" smtClean="0"/>
              <a:t>Fabric devices trace back to physical or logical infrastructure (what controls the fabric device) AND to the ‘Endpoint’ object associated with the fabric device </a:t>
            </a:r>
          </a:p>
          <a:p>
            <a:r>
              <a:rPr lang="en-US" baseline="0" dirty="0" smtClean="0"/>
              <a:t>The physical topology of the ‘fabric’ can be discerned simply by starting at the endpoint collection(s).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Treat each endpoint as a vertex of a graph chart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Trace each endpoint to its device’s ports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Treat each port to port link as an edge of the </a:t>
            </a:r>
            <a:r>
              <a:rPr lang="en-US" baseline="0" dirty="0" smtClean="0"/>
              <a:t>graph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Switches, if transparent to endpoints, will show up as un-addressable packet relay vertices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Such vertices do not generate request or response packets, they relay them or terminate (drop) them</a:t>
            </a: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aseline="0" dirty="0" smtClean="0"/>
              <a:t>Non-fabric resources associated with the fabric devices (fabric endpoints) may or may not have detailed Redfish models and schema that can be accessed via the same </a:t>
            </a:r>
            <a:r>
              <a:rPr lang="en-US" baseline="0" dirty="0" err="1" smtClean="0"/>
              <a:t>ServiceRoot</a:t>
            </a:r>
            <a:r>
              <a:rPr lang="en-US" baseline="0" dirty="0" smtClean="0"/>
              <a:t>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388026-6EBE-46FD-AE2A-92E87D1117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40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388026-6EBE-46FD-AE2A-92E87D1117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69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388026-6EBE-46FD-AE2A-92E87D1117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89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388026-6EBE-46FD-AE2A-92E87D11177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881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388026-6EBE-46FD-AE2A-92E87D11177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793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A40909-4FFB-412C-AE5D-07339E4BA7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C4EF2AB-6705-4801-8E49-D82D90640F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6B89203-732D-4C72-9DDF-006A1711D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FBBB-B01B-4A00-BE01-572D90767B0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B700DE-2D8C-411F-AB63-B9755663E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F16107F-DFCF-47D1-B124-92BAF6F8E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EA3-9AB9-4C30-89BA-0EB0DB5C0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7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62436C-820C-447D-84AF-772C97A2E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26F25A9-7256-416F-BD0D-1DE239B5D1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D4221F5-65D9-4E11-BE2D-23BCA38F4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FBBB-B01B-4A00-BE01-572D90767B0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AE0C64-730A-4703-AB02-56B7090B4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4D48B2-50F9-4D97-9A9B-236AC47BD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EA3-9AB9-4C30-89BA-0EB0DB5C0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63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C4E671B-4D8B-4836-9E9E-DD1F2BD18D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D4DD3FE-541A-43FF-94AC-666276473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65D9EC-402B-4BF7-B1A8-FEA425804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FBBB-B01B-4A00-BE01-572D90767B0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DB28578-389F-4BE4-BAD8-3C28EE1C2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D4CEB31-3871-4AA0-AB45-198F2264D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EA3-9AB9-4C30-89BA-0EB0DB5C0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811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DAA729-1B84-4A5A-9017-5DB64CCFC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818744-8C1F-4C53-BF82-DA9056CE0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4B8FBD-F0A1-4AAC-BF13-1BDC83994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FBBB-B01B-4A00-BE01-572D90767B0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E6697E6-1184-4B67-A3F2-A6CBA5786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DE15AEC-F054-41C5-BACD-853A6D2C5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EA3-9AB9-4C30-89BA-0EB0DB5C0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197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20314D-3196-4FC3-A4B6-A8F8641ED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256CD6C-C310-443A-9281-6F88ED88B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E973AF-D895-474F-92DC-578A74DB5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FBBB-B01B-4A00-BE01-572D90767B0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96EC72-EB64-4D6C-917F-24E863083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A94DA50-8D68-4F3E-9238-CF15F8948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EA3-9AB9-4C30-89BA-0EB0DB5C0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77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15D291-101E-45BD-9B80-9FD782BAC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B6CF8D-518B-4FDD-9002-349E047465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AFBD672-F304-43A0-A382-B19941954E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4750C2D-C378-4A91-B8D6-43345E6C9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FBBB-B01B-4A00-BE01-572D90767B0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A7419DE-496F-4B1B-9502-6957AB436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8616DDE-4AC1-4562-98DC-23FD3B5FE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EA3-9AB9-4C30-89BA-0EB0DB5C0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5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3B77A8-D5C6-4CA3-8F25-E1414FC1C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5771FFA-ABBB-40EB-81D6-256C9A0CF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9BCDFB4-804C-4232-95D0-FAA2CB2861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6AB7F9C-D406-406D-94AF-158A671D4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954AD62-503C-4095-8122-E0F9052CFE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F4F88FD-74A7-4CB9-9FFA-CCC3405B9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FBBB-B01B-4A00-BE01-572D90767B0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885F31F-DB7B-4CB3-89DA-08A9BA9CE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2308058-3A18-446B-9BAE-D3E006BCA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EA3-9AB9-4C30-89BA-0EB0DB5C0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982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D10E7C-7806-4386-B923-BE6CECF9E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26F055F-DB71-4B3A-A686-5C60DE220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FBBB-B01B-4A00-BE01-572D90767B0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BEC8A04-019D-496A-9468-C88F6E2CB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69E3868-9EAA-4426-BE97-89EFA831D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EA3-9AB9-4C30-89BA-0EB0DB5C0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20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D1AA728-AF87-4172-80EF-812CE3554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FBBB-B01B-4A00-BE01-572D90767B0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4EE4DBD-94F5-4ACD-A6FB-0456B6873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69DCC3C-018F-4844-8345-91E625752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EA3-9AB9-4C30-89BA-0EB0DB5C0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82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638282-D3E1-4F43-935B-077F2596A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87008F-37F6-4A17-A51D-67726D8C4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00E3994-0279-43D4-8B94-EA2C2C5C63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A2F233B-7124-446E-9A22-C79BDF223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FBBB-B01B-4A00-BE01-572D90767B0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05DC70B-915B-42E2-9DF5-D67B27F9D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114BEAB-B224-43A0-BEDC-CD1A4C7F7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EA3-9AB9-4C30-89BA-0EB0DB5C0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9CBD65-E503-4B45-A9D3-5BCD4CD1C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64E01D0-9009-4EDB-8408-0025FDA303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6420FA7-6F3E-462E-B3C1-BAFF615DFB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4E369EE-7F24-4236-B3C7-BAC84CE87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FBBB-B01B-4A00-BE01-572D90767B0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F9ECD80-A868-4324-9988-BACFF57E2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3E448D-7C6F-473C-A42F-E50A27A1D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EA3-9AB9-4C30-89BA-0EB0DB5C0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7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C89594C-FAF3-41B0-AC10-CD659A9DB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6AB483A-B257-4A14-A859-97359BDE6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596DD96-7971-4C11-B2F1-4691E85817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7FBBB-B01B-4A00-BE01-572D90767B0C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A418AA6-DCE6-40C1-B4B5-A711EA601D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47ED762-AEF5-4A3A-AE11-6688B4AB9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9AEA3-9AB9-4C30-89BA-0EB0DB5C0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420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BF3D2040-90D6-4A96-BAE6-5268E4639766}"/>
              </a:ext>
            </a:extLst>
          </p:cNvPr>
          <p:cNvSpPr txBox="1">
            <a:spLocks/>
          </p:cNvSpPr>
          <p:nvPr/>
        </p:nvSpPr>
        <p:spPr>
          <a:xfrm>
            <a:off x="2751982" y="191277"/>
            <a:ext cx="7832891" cy="5669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Multi-manager OFMF / FMS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177" name="Group 176"/>
          <p:cNvGrpSpPr/>
          <p:nvPr/>
        </p:nvGrpSpPr>
        <p:grpSpPr>
          <a:xfrm>
            <a:off x="4090868" y="5523006"/>
            <a:ext cx="4814620" cy="1298348"/>
            <a:chOff x="3324134" y="9790038"/>
            <a:chExt cx="4326708" cy="878927"/>
          </a:xfrm>
        </p:grpSpPr>
        <p:sp>
          <p:nvSpPr>
            <p:cNvPr id="178" name="Rectangle 177"/>
            <p:cNvSpPr/>
            <p:nvPr/>
          </p:nvSpPr>
          <p:spPr bwMode="ltGray">
            <a:xfrm>
              <a:off x="3324134" y="9790038"/>
              <a:ext cx="4326708" cy="79295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9050">
              <a:solidFill>
                <a:srgbClr val="00A9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endParaRPr lang="en-GB" sz="1050" dirty="0" err="1" smtClean="0"/>
            </a:p>
          </p:txBody>
        </p:sp>
        <p:cxnSp>
          <p:nvCxnSpPr>
            <p:cNvPr id="179" name="Curved Connector 178"/>
            <p:cNvCxnSpPr/>
            <p:nvPr/>
          </p:nvCxnSpPr>
          <p:spPr>
            <a:xfrm flipV="1">
              <a:off x="3524258" y="9906592"/>
              <a:ext cx="796644" cy="30897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Elbow Connector 179"/>
            <p:cNvCxnSpPr/>
            <p:nvPr/>
          </p:nvCxnSpPr>
          <p:spPr>
            <a:xfrm flipV="1">
              <a:off x="3480466" y="10192461"/>
              <a:ext cx="840437" cy="5542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Elbow Connector 180"/>
            <p:cNvCxnSpPr/>
            <p:nvPr/>
          </p:nvCxnSpPr>
          <p:spPr>
            <a:xfrm rot="10800000">
              <a:off x="3492795" y="10423833"/>
              <a:ext cx="842056" cy="29141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2" name="TextBox 181"/>
            <p:cNvSpPr txBox="1"/>
            <p:nvPr/>
          </p:nvSpPr>
          <p:spPr>
            <a:xfrm>
              <a:off x="4660102" y="9855011"/>
              <a:ext cx="1743489" cy="81395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>
                <a:lnSpc>
                  <a:spcPct val="90000"/>
                </a:lnSpc>
              </a:pPr>
              <a:r>
                <a:rPr lang="en-US" sz="1400" dirty="0" smtClean="0"/>
                <a:t>logical communication path</a:t>
              </a:r>
            </a:p>
            <a:p>
              <a:pPr>
                <a:lnSpc>
                  <a:spcPct val="90000"/>
                </a:lnSpc>
              </a:pPr>
              <a:endParaRPr lang="en-US" sz="1400" dirty="0"/>
            </a:p>
            <a:p>
              <a:pPr>
                <a:lnSpc>
                  <a:spcPct val="90000"/>
                </a:lnSpc>
              </a:pPr>
              <a:r>
                <a:rPr lang="en-US" sz="1400" dirty="0" smtClean="0"/>
                <a:t>Out-of-band physical communication  path</a:t>
              </a:r>
            </a:p>
            <a:p>
              <a:pPr>
                <a:lnSpc>
                  <a:spcPct val="90000"/>
                </a:lnSpc>
              </a:pPr>
              <a:endParaRPr lang="en-US" sz="1400" dirty="0"/>
            </a:p>
            <a:p>
              <a:pPr>
                <a:lnSpc>
                  <a:spcPct val="90000"/>
                </a:lnSpc>
              </a:pPr>
              <a:r>
                <a:rPr lang="en-US" sz="1400" dirty="0" smtClean="0"/>
                <a:t>In-fabric communication path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03723" y="1037665"/>
            <a:ext cx="10309700" cy="3450953"/>
            <a:chOff x="703723" y="1037665"/>
            <a:chExt cx="10309700" cy="3450953"/>
          </a:xfrm>
        </p:grpSpPr>
        <p:cxnSp>
          <p:nvCxnSpPr>
            <p:cNvPr id="47" name="Elbow Connector 46"/>
            <p:cNvCxnSpPr>
              <a:stCxn id="102" idx="1"/>
              <a:endCxn id="138" idx="1"/>
            </p:cNvCxnSpPr>
            <p:nvPr/>
          </p:nvCxnSpPr>
          <p:spPr>
            <a:xfrm rot="10800000" flipH="1" flipV="1">
              <a:off x="703723" y="2243103"/>
              <a:ext cx="1220897" cy="1808410"/>
            </a:xfrm>
            <a:prstGeom prst="bentConnector3">
              <a:avLst>
                <a:gd name="adj1" fmla="val -18724"/>
              </a:avLst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" name="Group 47"/>
            <p:cNvGrpSpPr/>
            <p:nvPr/>
          </p:nvGrpSpPr>
          <p:grpSpPr>
            <a:xfrm>
              <a:off x="1657050" y="1634158"/>
              <a:ext cx="1147482" cy="301647"/>
              <a:chOff x="8588178" y="475579"/>
              <a:chExt cx="2210656" cy="994489"/>
            </a:xfrm>
          </p:grpSpPr>
          <p:sp>
            <p:nvSpPr>
              <p:cNvPr id="169" name="Rectangle 168"/>
              <p:cNvSpPr/>
              <p:nvPr/>
            </p:nvSpPr>
            <p:spPr>
              <a:xfrm>
                <a:off x="8588178" y="475579"/>
                <a:ext cx="2210656" cy="994489"/>
              </a:xfrm>
              <a:prstGeom prst="rect">
                <a:avLst/>
              </a:prstGeom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 dirty="0" smtClean="0">
                    <a:solidFill>
                      <a:schemeClr val="tx1"/>
                    </a:solidFill>
                  </a:rPr>
                  <a:t>System </a:t>
                </a: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0" name="Rectangle 169"/>
              <p:cNvSpPr/>
              <p:nvPr/>
            </p:nvSpPr>
            <p:spPr>
              <a:xfrm>
                <a:off x="8705918" y="1274787"/>
                <a:ext cx="749960" cy="187248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9920952" y="1282211"/>
                <a:ext cx="749958" cy="187248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3207521" y="1631721"/>
              <a:ext cx="1143479" cy="301647"/>
              <a:chOff x="8588178" y="475580"/>
              <a:chExt cx="2210656" cy="994490"/>
            </a:xfrm>
          </p:grpSpPr>
          <p:sp>
            <p:nvSpPr>
              <p:cNvPr id="166" name="Rectangle 165"/>
              <p:cNvSpPr/>
              <p:nvPr/>
            </p:nvSpPr>
            <p:spPr>
              <a:xfrm>
                <a:off x="8588178" y="475580"/>
                <a:ext cx="2210656" cy="994490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 dirty="0" smtClean="0">
                    <a:solidFill>
                      <a:schemeClr val="tx1"/>
                    </a:solidFill>
                  </a:rPr>
                  <a:t>System</a:t>
                </a: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8705918" y="1274787"/>
                <a:ext cx="749960" cy="187248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8" name="Rectangle 167"/>
              <p:cNvSpPr/>
              <p:nvPr/>
            </p:nvSpPr>
            <p:spPr>
              <a:xfrm>
                <a:off x="9920952" y="1282211"/>
                <a:ext cx="749958" cy="187248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2096204" y="2506057"/>
              <a:ext cx="1419728" cy="326582"/>
              <a:chOff x="8155274" y="2089547"/>
              <a:chExt cx="3002325" cy="1435736"/>
            </a:xfrm>
          </p:grpSpPr>
          <p:sp>
            <p:nvSpPr>
              <p:cNvPr id="159" name="Rectangle 158"/>
              <p:cNvSpPr/>
              <p:nvPr/>
            </p:nvSpPr>
            <p:spPr>
              <a:xfrm>
                <a:off x="8155274" y="2093381"/>
                <a:ext cx="3002325" cy="1431902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solidFill>
                      <a:schemeClr val="tx1"/>
                    </a:solidFill>
                  </a:rPr>
                  <a:t>switch</a:t>
                </a:r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8394343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9381933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10270056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8402809" y="328066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9392469" y="3270743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10270056" y="328066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1" name="Group 50"/>
            <p:cNvGrpSpPr/>
            <p:nvPr/>
          </p:nvGrpSpPr>
          <p:grpSpPr>
            <a:xfrm>
              <a:off x="4175396" y="2527854"/>
              <a:ext cx="1430054" cy="326582"/>
              <a:chOff x="8155274" y="2089547"/>
              <a:chExt cx="3024163" cy="1435736"/>
            </a:xfrm>
          </p:grpSpPr>
          <p:sp>
            <p:nvSpPr>
              <p:cNvPr id="152" name="Rectangle 151"/>
              <p:cNvSpPr/>
              <p:nvPr/>
            </p:nvSpPr>
            <p:spPr>
              <a:xfrm>
                <a:off x="8155274" y="2093381"/>
                <a:ext cx="3002325" cy="1431902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solidFill>
                      <a:schemeClr val="tx1"/>
                    </a:solidFill>
                  </a:rPr>
                  <a:t>switch</a:t>
                </a:r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8394343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9381933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10270056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8402809" y="328066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9392469" y="3270743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8" name="Rectangle 157"/>
              <p:cNvSpPr/>
              <p:nvPr/>
            </p:nvSpPr>
            <p:spPr>
              <a:xfrm rot="5400000">
                <a:off x="10634107" y="2708849"/>
                <a:ext cx="930532" cy="160129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1924621" y="3614408"/>
              <a:ext cx="1091909" cy="874210"/>
              <a:chOff x="8186833" y="885590"/>
              <a:chExt cx="2210656" cy="2362099"/>
            </a:xfrm>
          </p:grpSpPr>
          <p:sp>
            <p:nvSpPr>
              <p:cNvPr id="138" name="Rectangle 137"/>
              <p:cNvSpPr/>
              <p:nvPr/>
            </p:nvSpPr>
            <p:spPr>
              <a:xfrm>
                <a:off x="8186833" y="885590"/>
                <a:ext cx="2210656" cy="2362099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700" dirty="0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8399301" y="896045"/>
                <a:ext cx="623146" cy="199813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40" name="Group 139"/>
              <p:cNvGrpSpPr/>
              <p:nvPr/>
            </p:nvGrpSpPr>
            <p:grpSpPr>
              <a:xfrm>
                <a:off x="8506012" y="2187800"/>
                <a:ext cx="1723798" cy="239118"/>
                <a:chOff x="8497703" y="5037560"/>
                <a:chExt cx="1723798" cy="239118"/>
              </a:xfrm>
            </p:grpSpPr>
            <p:sp>
              <p:nvSpPr>
                <p:cNvPr id="147" name="Rectangle 146"/>
                <p:cNvSpPr/>
                <p:nvPr/>
              </p:nvSpPr>
              <p:spPr>
                <a:xfrm>
                  <a:off x="8497703" y="5037560"/>
                  <a:ext cx="1079433" cy="239116"/>
                </a:xfrm>
                <a:prstGeom prst="rect">
                  <a:avLst/>
                </a:prstGeom>
                <a:solidFill>
                  <a:srgbClr val="FFC000"/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8" name="Rectangle 147"/>
                <p:cNvSpPr/>
                <p:nvPr/>
              </p:nvSpPr>
              <p:spPr>
                <a:xfrm>
                  <a:off x="9598355" y="5037561"/>
                  <a:ext cx="623146" cy="239117"/>
                </a:xfrm>
                <a:prstGeom prst="rect">
                  <a:avLst/>
                </a:prstGeom>
                <a:solidFill>
                  <a:srgbClr val="FFC000"/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41" name="TextBox 140"/>
              <p:cNvSpPr txBox="1"/>
              <p:nvPr/>
            </p:nvSpPr>
            <p:spPr>
              <a:xfrm>
                <a:off x="8206704" y="1054323"/>
                <a:ext cx="2108556" cy="10810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Multiple Logical</a:t>
                </a:r>
              </a:p>
              <a:p>
                <a:r>
                  <a:rPr lang="en-US" sz="1000" dirty="0" smtClean="0"/>
                  <a:t>Device</a:t>
                </a:r>
                <a:endParaRPr lang="en-US" sz="1000" dirty="0"/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8506012" y="2442813"/>
                <a:ext cx="1079433" cy="239116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9606664" y="2437851"/>
                <a:ext cx="623146" cy="239117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9618732" y="896045"/>
                <a:ext cx="623146" cy="199813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5" name="Rectangle 144"/>
              <p:cNvSpPr/>
              <p:nvPr/>
            </p:nvSpPr>
            <p:spPr>
              <a:xfrm>
                <a:off x="8506651" y="2703165"/>
                <a:ext cx="1079433" cy="23911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9607302" y="2703164"/>
                <a:ext cx="623146" cy="239117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5" name="Group 54"/>
            <p:cNvGrpSpPr/>
            <p:nvPr/>
          </p:nvGrpSpPr>
          <p:grpSpPr>
            <a:xfrm>
              <a:off x="3558631" y="3655040"/>
              <a:ext cx="890549" cy="822235"/>
              <a:chOff x="8756870" y="3765999"/>
              <a:chExt cx="1370088" cy="1182052"/>
            </a:xfrm>
            <a:solidFill>
              <a:schemeClr val="tx2">
                <a:lumMod val="75000"/>
              </a:schemeClr>
            </a:solidFill>
          </p:grpSpPr>
          <p:sp>
            <p:nvSpPr>
              <p:cNvPr id="135" name="Rectangle 134"/>
              <p:cNvSpPr/>
              <p:nvPr/>
            </p:nvSpPr>
            <p:spPr>
              <a:xfrm>
                <a:off x="8756870" y="3768695"/>
                <a:ext cx="1370088" cy="1179356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136" name="Rectangle 135"/>
              <p:cNvSpPr/>
              <p:nvPr/>
            </p:nvSpPr>
            <p:spPr>
              <a:xfrm>
                <a:off x="8852899" y="3765999"/>
                <a:ext cx="623146" cy="199813"/>
              </a:xfrm>
              <a:prstGeom prst="rect">
                <a:avLst/>
              </a:prstGeom>
              <a:solidFill>
                <a:srgbClr val="FF0000"/>
              </a:solidFill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8893094" y="4106865"/>
                <a:ext cx="838995" cy="7964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 smtClean="0"/>
                  <a:t>Single-</a:t>
                </a:r>
              </a:p>
              <a:p>
                <a:r>
                  <a:rPr lang="en-US" sz="1000" dirty="0" smtClean="0"/>
                  <a:t>Logical</a:t>
                </a:r>
              </a:p>
              <a:p>
                <a:r>
                  <a:rPr lang="en-US" sz="1000" dirty="0" smtClean="0"/>
                  <a:t>Device</a:t>
                </a:r>
                <a:endParaRPr lang="en-US" sz="1000" dirty="0"/>
              </a:p>
            </p:txBody>
          </p:sp>
        </p:grpSp>
        <p:cxnSp>
          <p:nvCxnSpPr>
            <p:cNvPr id="59" name="Elbow Connector 58"/>
            <p:cNvCxnSpPr>
              <a:stCxn id="170" idx="2"/>
              <a:endCxn id="160" idx="0"/>
            </p:cNvCxnSpPr>
            <p:nvPr/>
          </p:nvCxnSpPr>
          <p:spPr>
            <a:xfrm rot="16200000" flipH="1">
              <a:off x="1848352" y="1997819"/>
              <a:ext cx="572689" cy="443785"/>
            </a:xfrm>
            <a:prstGeom prst="bentConnector3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Elbow Connector 59"/>
            <p:cNvCxnSpPr>
              <a:stCxn id="171" idx="2"/>
              <a:endCxn id="153" idx="0"/>
            </p:cNvCxnSpPr>
            <p:nvPr/>
          </p:nvCxnSpPr>
          <p:spPr>
            <a:xfrm rot="16200000" flipH="1">
              <a:off x="3193519" y="1285591"/>
              <a:ext cx="592234" cy="1892290"/>
            </a:xfrm>
            <a:prstGeom prst="bentConnector3">
              <a:avLst>
                <a:gd name="adj1" fmla="val 42357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Elbow Connector 60"/>
            <p:cNvCxnSpPr>
              <a:stCxn id="167" idx="2"/>
              <a:endCxn id="161" idx="0"/>
            </p:cNvCxnSpPr>
            <p:nvPr/>
          </p:nvCxnSpPr>
          <p:spPr>
            <a:xfrm rot="5400000">
              <a:off x="2855429" y="1899101"/>
              <a:ext cx="575126" cy="638786"/>
            </a:xfrm>
            <a:prstGeom prst="bentConnector3">
              <a:avLst>
                <a:gd name="adj1" fmla="val 26288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Elbow Connector 61"/>
            <p:cNvCxnSpPr>
              <a:stCxn id="168" idx="2"/>
              <a:endCxn id="154" idx="0"/>
            </p:cNvCxnSpPr>
            <p:nvPr/>
          </p:nvCxnSpPr>
          <p:spPr>
            <a:xfrm rot="16200000" flipH="1">
              <a:off x="4199493" y="1824558"/>
              <a:ext cx="594671" cy="811920"/>
            </a:xfrm>
            <a:prstGeom prst="bentConnector3">
              <a:avLst>
                <a:gd name="adj1" fmla="val 30727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>
              <a:stCxn id="163" idx="2"/>
              <a:endCxn id="139" idx="0"/>
            </p:cNvCxnSpPr>
            <p:nvPr/>
          </p:nvCxnSpPr>
          <p:spPr>
            <a:xfrm rot="5400000">
              <a:off x="1878583" y="3136266"/>
              <a:ext cx="786889" cy="177133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>
              <a:stCxn id="144" idx="0"/>
              <a:endCxn id="156" idx="2"/>
            </p:cNvCxnSpPr>
            <p:nvPr/>
          </p:nvCxnSpPr>
          <p:spPr>
            <a:xfrm rot="5400000" flipH="1" flipV="1">
              <a:off x="3230233" y="2408725"/>
              <a:ext cx="765092" cy="1654012"/>
            </a:xfrm>
            <a:prstGeom prst="bentConnector3">
              <a:avLst>
                <a:gd name="adj1" fmla="val 58451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Group 68"/>
            <p:cNvGrpSpPr/>
            <p:nvPr/>
          </p:nvGrpSpPr>
          <p:grpSpPr>
            <a:xfrm>
              <a:off x="4806372" y="3651772"/>
              <a:ext cx="890549" cy="822235"/>
              <a:chOff x="8756870" y="3765999"/>
              <a:chExt cx="1370088" cy="1182052"/>
            </a:xfrm>
            <a:solidFill>
              <a:schemeClr val="tx2">
                <a:lumMod val="75000"/>
              </a:schemeClr>
            </a:solidFill>
          </p:grpSpPr>
          <p:sp>
            <p:nvSpPr>
              <p:cNvPr id="104" name="Rectangle 103"/>
              <p:cNvSpPr/>
              <p:nvPr/>
            </p:nvSpPr>
            <p:spPr>
              <a:xfrm>
                <a:off x="8756870" y="3768695"/>
                <a:ext cx="1370088" cy="1179356"/>
              </a:xfrm>
              <a:prstGeom prst="rect">
                <a:avLst/>
              </a:prstGeom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8852899" y="3765999"/>
                <a:ext cx="623146" cy="199813"/>
              </a:xfrm>
              <a:prstGeom prst="rect">
                <a:avLst/>
              </a:prstGeom>
              <a:solidFill>
                <a:srgbClr val="FF0000"/>
              </a:solidFill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8894013" y="4070529"/>
                <a:ext cx="831597" cy="7964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 smtClean="0"/>
                  <a:t>Single-</a:t>
                </a:r>
              </a:p>
              <a:p>
                <a:r>
                  <a:rPr lang="en-US" sz="1000" dirty="0" smtClean="0"/>
                  <a:t>Logical</a:t>
                </a:r>
              </a:p>
              <a:p>
                <a:r>
                  <a:rPr lang="en-US" sz="1000" dirty="0"/>
                  <a:t>D</a:t>
                </a:r>
                <a:r>
                  <a:rPr lang="en-US" sz="1000" dirty="0" smtClean="0"/>
                  <a:t>evice</a:t>
                </a:r>
                <a:endParaRPr lang="en-US" sz="1000" dirty="0"/>
              </a:p>
            </p:txBody>
          </p:sp>
        </p:grpSp>
        <p:cxnSp>
          <p:nvCxnSpPr>
            <p:cNvPr id="70" name="Elbow Connector 69"/>
            <p:cNvCxnSpPr>
              <a:stCxn id="157" idx="2"/>
              <a:endCxn id="105" idx="0"/>
            </p:cNvCxnSpPr>
            <p:nvPr/>
          </p:nvCxnSpPr>
          <p:spPr>
            <a:xfrm rot="16200000" flipH="1">
              <a:off x="4589119" y="3169580"/>
              <a:ext cx="800844" cy="163539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Elbow Connector 70"/>
            <p:cNvCxnSpPr>
              <a:stCxn id="165" idx="2"/>
              <a:endCxn id="136" idx="0"/>
            </p:cNvCxnSpPr>
            <p:nvPr/>
          </p:nvCxnSpPr>
          <p:spPr>
            <a:xfrm rot="16200000" flipH="1">
              <a:off x="3121744" y="2953214"/>
              <a:ext cx="823652" cy="580000"/>
            </a:xfrm>
            <a:prstGeom prst="bentConnector3">
              <a:avLst>
                <a:gd name="adj1" fmla="val 67942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Elbow Connector 71"/>
            <p:cNvCxnSpPr>
              <a:stCxn id="152" idx="3"/>
              <a:endCxn id="173" idx="2"/>
            </p:cNvCxnSpPr>
            <p:nvPr/>
          </p:nvCxnSpPr>
          <p:spPr>
            <a:xfrm>
              <a:off x="5595123" y="2691581"/>
              <a:ext cx="2657859" cy="1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3" name="Group 72"/>
            <p:cNvGrpSpPr/>
            <p:nvPr/>
          </p:nvGrpSpPr>
          <p:grpSpPr>
            <a:xfrm>
              <a:off x="703724" y="2038913"/>
              <a:ext cx="652610" cy="408379"/>
              <a:chOff x="9097694" y="115667"/>
              <a:chExt cx="1261674" cy="1346370"/>
            </a:xfrm>
          </p:grpSpPr>
          <p:sp>
            <p:nvSpPr>
              <p:cNvPr id="102" name="Rectangle 101"/>
              <p:cNvSpPr/>
              <p:nvPr/>
            </p:nvSpPr>
            <p:spPr>
              <a:xfrm>
                <a:off x="9097694" y="115667"/>
                <a:ext cx="1261674" cy="1346370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 smtClean="0">
                    <a:solidFill>
                      <a:schemeClr val="tx1"/>
                    </a:solidFill>
                  </a:rPr>
                  <a:t>HW </a:t>
                </a:r>
                <a:r>
                  <a:rPr lang="en-US" sz="800" dirty="0" err="1" smtClean="0">
                    <a:solidFill>
                      <a:schemeClr val="tx1"/>
                    </a:solidFill>
                  </a:rPr>
                  <a:t>mgr</a:t>
                </a:r>
                <a:r>
                  <a:rPr lang="en-US" sz="800" dirty="0" smtClean="0">
                    <a:solidFill>
                      <a:schemeClr val="tx1"/>
                    </a:solidFill>
                  </a:rPr>
                  <a:t> 1</a:t>
                </a:r>
                <a:endParaRPr lang="en-US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9261564" y="1224630"/>
                <a:ext cx="749959" cy="187248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76" name="Elbow Connector 75"/>
            <p:cNvCxnSpPr>
              <a:stCxn id="102" idx="3"/>
              <a:endCxn id="159" idx="1"/>
            </p:cNvCxnSpPr>
            <p:nvPr/>
          </p:nvCxnSpPr>
          <p:spPr>
            <a:xfrm>
              <a:off x="1356334" y="2243103"/>
              <a:ext cx="739868" cy="426681"/>
            </a:xfrm>
            <a:prstGeom prst="bentConnector3">
              <a:avLst/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Elbow Connector 78"/>
            <p:cNvCxnSpPr>
              <a:stCxn id="159" idx="3"/>
              <a:endCxn id="152" idx="1"/>
            </p:cNvCxnSpPr>
            <p:nvPr/>
          </p:nvCxnSpPr>
          <p:spPr>
            <a:xfrm>
              <a:off x="3515931" y="2669784"/>
              <a:ext cx="659464" cy="21797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Elbow Connector 85"/>
            <p:cNvCxnSpPr>
              <a:stCxn id="138" idx="3"/>
              <a:endCxn id="135" idx="1"/>
            </p:cNvCxnSpPr>
            <p:nvPr/>
          </p:nvCxnSpPr>
          <p:spPr>
            <a:xfrm>
              <a:off x="3016530" y="4051513"/>
              <a:ext cx="542101" cy="15582"/>
            </a:xfrm>
            <a:prstGeom prst="bentConnector3">
              <a:avLst/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Elbow Connector 99"/>
            <p:cNvCxnSpPr>
              <a:endCxn id="104" idx="1"/>
            </p:cNvCxnSpPr>
            <p:nvPr/>
          </p:nvCxnSpPr>
          <p:spPr>
            <a:xfrm>
              <a:off x="4409338" y="4049706"/>
              <a:ext cx="397034" cy="14121"/>
            </a:xfrm>
            <a:prstGeom prst="bentConnector3">
              <a:avLst/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/>
            <p:cNvGrpSpPr/>
            <p:nvPr/>
          </p:nvGrpSpPr>
          <p:grpSpPr>
            <a:xfrm>
              <a:off x="7958558" y="1629647"/>
              <a:ext cx="1213376" cy="467913"/>
              <a:chOff x="8241711" y="498952"/>
              <a:chExt cx="2210655" cy="1461456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8241711" y="498952"/>
                <a:ext cx="2210655" cy="994490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 dirty="0" smtClean="0">
                    <a:solidFill>
                      <a:schemeClr val="tx1"/>
                    </a:solidFill>
                  </a:rPr>
                  <a:t>System</a:t>
                </a: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8384723" y="1744875"/>
                <a:ext cx="749958" cy="187248"/>
              </a:xfrm>
              <a:prstGeom prst="rect">
                <a:avLst/>
              </a:prstGeom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9591952" y="1773160"/>
                <a:ext cx="749954" cy="187248"/>
              </a:xfrm>
              <a:prstGeom prst="rect">
                <a:avLst/>
              </a:prstGeom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0" name="Group 79"/>
            <p:cNvGrpSpPr/>
            <p:nvPr/>
          </p:nvGrpSpPr>
          <p:grpSpPr>
            <a:xfrm>
              <a:off x="8256451" y="2503168"/>
              <a:ext cx="1506508" cy="344725"/>
              <a:chOff x="8155274" y="2089547"/>
              <a:chExt cx="3002325" cy="1435736"/>
            </a:xfrm>
          </p:grpSpPr>
          <p:sp>
            <p:nvSpPr>
              <p:cNvPr id="81" name="Rectangle 80"/>
              <p:cNvSpPr/>
              <p:nvPr/>
            </p:nvSpPr>
            <p:spPr>
              <a:xfrm>
                <a:off x="8155274" y="2093381"/>
                <a:ext cx="3002325" cy="1431902"/>
              </a:xfrm>
              <a:prstGeom prst="rect">
                <a:avLst/>
              </a:prstGeom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>
                    <a:solidFill>
                      <a:schemeClr val="tx1"/>
                    </a:solidFill>
                  </a:rPr>
                  <a:t>switch</a:t>
                </a:r>
                <a:endParaRPr lang="en-US" sz="10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8394343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9381933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10270056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8402809" y="328066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9392469" y="3270743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10270056" y="328066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6941837" y="3418324"/>
              <a:ext cx="944983" cy="867914"/>
              <a:chOff x="8756870" y="3765999"/>
              <a:chExt cx="1370088" cy="1182052"/>
            </a:xfrm>
            <a:solidFill>
              <a:schemeClr val="tx2">
                <a:lumMod val="75000"/>
              </a:schemeClr>
            </a:solidFill>
          </p:grpSpPr>
          <p:sp>
            <p:nvSpPr>
              <p:cNvPr id="95" name="Rectangle 94"/>
              <p:cNvSpPr/>
              <p:nvPr/>
            </p:nvSpPr>
            <p:spPr>
              <a:xfrm>
                <a:off x="8756870" y="3768695"/>
                <a:ext cx="1370088" cy="1179356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dirty="0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8852899" y="3765999"/>
                <a:ext cx="623146" cy="199813"/>
              </a:xfrm>
              <a:prstGeom prst="rect">
                <a:avLst/>
              </a:prstGeom>
              <a:solidFill>
                <a:srgbClr val="00B050"/>
              </a:solidFill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8893095" y="4106864"/>
                <a:ext cx="925144" cy="8173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/>
                  <a:t>Single-</a:t>
                </a:r>
              </a:p>
              <a:p>
                <a:r>
                  <a:rPr lang="en-US" sz="1100" dirty="0"/>
                  <a:t>Logical</a:t>
                </a:r>
              </a:p>
              <a:p>
                <a:r>
                  <a:rPr lang="en-US" sz="1100" dirty="0"/>
                  <a:t>Device</a:t>
                </a: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10188026" y="2280243"/>
              <a:ext cx="825397" cy="431066"/>
              <a:chOff x="14829431" y="1074273"/>
              <a:chExt cx="1503799" cy="1346371"/>
            </a:xfrm>
          </p:grpSpPr>
          <p:sp>
            <p:nvSpPr>
              <p:cNvPr id="114" name="Rectangle 113"/>
              <p:cNvSpPr/>
              <p:nvPr/>
            </p:nvSpPr>
            <p:spPr>
              <a:xfrm>
                <a:off x="14829431" y="1074273"/>
                <a:ext cx="1503799" cy="1346371"/>
              </a:xfrm>
              <a:prstGeom prst="rect">
                <a:avLst/>
              </a:prstGeom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 dirty="0" smtClean="0">
                    <a:solidFill>
                      <a:schemeClr val="tx1"/>
                    </a:solidFill>
                  </a:rPr>
                  <a:t>HW </a:t>
                </a:r>
                <a:r>
                  <a:rPr lang="en-US" sz="1000" dirty="0" err="1" smtClean="0">
                    <a:solidFill>
                      <a:schemeClr val="tx1"/>
                    </a:solidFill>
                  </a:rPr>
                  <a:t>mgr</a:t>
                </a:r>
                <a:r>
                  <a:rPr lang="en-US" sz="1000" dirty="0" smtClean="0">
                    <a:solidFill>
                      <a:schemeClr val="tx1"/>
                    </a:solidFill>
                  </a:rPr>
                  <a:t> 2</a:t>
                </a: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15208833" y="1105494"/>
                <a:ext cx="749960" cy="187248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6" name="Group 115"/>
            <p:cNvGrpSpPr/>
            <p:nvPr/>
          </p:nvGrpSpPr>
          <p:grpSpPr>
            <a:xfrm>
              <a:off x="8833832" y="3369483"/>
              <a:ext cx="1158653" cy="923929"/>
              <a:chOff x="8262583" y="804609"/>
              <a:chExt cx="2210656" cy="2365050"/>
            </a:xfrm>
          </p:grpSpPr>
          <p:sp>
            <p:nvSpPr>
              <p:cNvPr id="123" name="Rectangle 122"/>
              <p:cNvSpPr/>
              <p:nvPr/>
            </p:nvSpPr>
            <p:spPr>
              <a:xfrm>
                <a:off x="8262583" y="807560"/>
                <a:ext cx="2210656" cy="2362099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900" dirty="0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8399302" y="804609"/>
                <a:ext cx="623147" cy="199813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7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25" name="Group 124"/>
              <p:cNvGrpSpPr/>
              <p:nvPr/>
            </p:nvGrpSpPr>
            <p:grpSpPr>
              <a:xfrm>
                <a:off x="8506012" y="2187800"/>
                <a:ext cx="1723798" cy="239118"/>
                <a:chOff x="8497703" y="5037560"/>
                <a:chExt cx="1723798" cy="239118"/>
              </a:xfrm>
            </p:grpSpPr>
            <p:sp>
              <p:nvSpPr>
                <p:cNvPr id="132" name="Rectangle 131"/>
                <p:cNvSpPr/>
                <p:nvPr/>
              </p:nvSpPr>
              <p:spPr>
                <a:xfrm>
                  <a:off x="8497703" y="5037560"/>
                  <a:ext cx="1079433" cy="239116"/>
                </a:xfrm>
                <a:prstGeom prst="rect">
                  <a:avLst/>
                </a:prstGeom>
                <a:solidFill>
                  <a:srgbClr val="FFC000"/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7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3" name="Rectangle 132"/>
                <p:cNvSpPr/>
                <p:nvPr/>
              </p:nvSpPr>
              <p:spPr>
                <a:xfrm>
                  <a:off x="9598355" y="5037561"/>
                  <a:ext cx="623146" cy="239117"/>
                </a:xfrm>
                <a:prstGeom prst="rect">
                  <a:avLst/>
                </a:prstGeom>
                <a:solidFill>
                  <a:srgbClr val="FFC000"/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7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26" name="TextBox 125"/>
              <p:cNvSpPr txBox="1"/>
              <p:nvPr/>
            </p:nvSpPr>
            <p:spPr>
              <a:xfrm>
                <a:off x="8300286" y="1233051"/>
                <a:ext cx="2096766" cy="10241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/>
                  <a:t>Multiple Logical</a:t>
                </a:r>
              </a:p>
              <a:p>
                <a:r>
                  <a:rPr lang="en-US" sz="1000" dirty="0"/>
                  <a:t>Device</a:t>
                </a:r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8506012" y="2442813"/>
                <a:ext cx="1079433" cy="239116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9606664" y="2437851"/>
                <a:ext cx="623146" cy="239117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9618731" y="804609"/>
                <a:ext cx="623147" cy="199813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8506651" y="2703165"/>
                <a:ext cx="1079433" cy="23911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9607302" y="2703164"/>
                <a:ext cx="623146" cy="239117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70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10" name="Elbow Connector 9"/>
            <p:cNvCxnSpPr>
              <a:stCxn id="77" idx="2"/>
              <a:endCxn id="82" idx="0"/>
            </p:cNvCxnSpPr>
            <p:nvPr/>
          </p:nvCxnSpPr>
          <p:spPr>
            <a:xfrm rot="16200000" flipH="1">
              <a:off x="8180479" y="2150895"/>
              <a:ext cx="414664" cy="289881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lbow Connector 19"/>
            <p:cNvCxnSpPr>
              <a:stCxn id="78" idx="2"/>
              <a:endCxn id="83" idx="0"/>
            </p:cNvCxnSpPr>
            <p:nvPr/>
          </p:nvCxnSpPr>
          <p:spPr>
            <a:xfrm rot="16200000" flipH="1">
              <a:off x="8764093" y="2238955"/>
              <a:ext cx="405608" cy="122817"/>
            </a:xfrm>
            <a:prstGeom prst="bentConnector3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44"/>
            <p:cNvCxnSpPr>
              <a:stCxn id="87" idx="2"/>
              <a:endCxn id="96" idx="0"/>
            </p:cNvCxnSpPr>
            <p:nvPr/>
          </p:nvCxnSpPr>
          <p:spPr>
            <a:xfrm rot="5400000">
              <a:off x="7594110" y="2475434"/>
              <a:ext cx="571751" cy="1314031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Elbow Connector 53"/>
            <p:cNvCxnSpPr>
              <a:stCxn id="88" idx="2"/>
              <a:endCxn id="124" idx="0"/>
            </p:cNvCxnSpPr>
            <p:nvPr/>
          </p:nvCxnSpPr>
          <p:spPr>
            <a:xfrm rot="16200000" flipH="1">
              <a:off x="8788545" y="3089238"/>
              <a:ext cx="525293" cy="35196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89" idx="2"/>
              <a:endCxn id="129" idx="0"/>
            </p:cNvCxnSpPr>
            <p:nvPr/>
          </p:nvCxnSpPr>
          <p:spPr>
            <a:xfrm rot="16200000" flipH="1">
              <a:off x="9329478" y="2991042"/>
              <a:ext cx="522910" cy="233970"/>
            </a:xfrm>
            <a:prstGeom prst="bentConnector3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Rectangle 172"/>
            <p:cNvSpPr/>
            <p:nvPr/>
          </p:nvSpPr>
          <p:spPr>
            <a:xfrm rot="5400000">
              <a:off x="8197160" y="2643817"/>
              <a:ext cx="207172" cy="9552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</a:endParaRPr>
            </a:p>
          </p:txBody>
        </p:sp>
        <p:cxnSp>
          <p:nvCxnSpPr>
            <p:cNvPr id="174" name="Elbow Connector 173"/>
            <p:cNvCxnSpPr>
              <a:stCxn id="81" idx="3"/>
              <a:endCxn id="114" idx="1"/>
            </p:cNvCxnSpPr>
            <p:nvPr/>
          </p:nvCxnSpPr>
          <p:spPr>
            <a:xfrm flipV="1">
              <a:off x="9762957" y="2495777"/>
              <a:ext cx="425067" cy="180214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Oval 148"/>
            <p:cNvSpPr/>
            <p:nvPr/>
          </p:nvSpPr>
          <p:spPr bwMode="ltGray">
            <a:xfrm>
              <a:off x="6255600" y="1037666"/>
              <a:ext cx="898491" cy="325136"/>
            </a:xfrm>
            <a:prstGeom prst="ellipse">
              <a:avLst/>
            </a:prstGeom>
            <a:solidFill>
              <a:srgbClr val="7030A0"/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1000" dirty="0" smtClean="0">
                  <a:solidFill>
                    <a:schemeClr val="bg1"/>
                  </a:solidFill>
                </a:rPr>
                <a:t>OFMF</a:t>
              </a:r>
              <a:endParaRPr lang="en-GB" sz="1000" dirty="0" err="1" smtClean="0">
                <a:solidFill>
                  <a:schemeClr val="bg1"/>
                </a:solidFill>
              </a:endParaRPr>
            </a:p>
          </p:txBody>
        </p:sp>
        <p:cxnSp>
          <p:nvCxnSpPr>
            <p:cNvPr id="150" name="Curved Connector 149"/>
            <p:cNvCxnSpPr>
              <a:stCxn id="149" idx="6"/>
              <a:endCxn id="115" idx="0"/>
            </p:cNvCxnSpPr>
            <p:nvPr/>
          </p:nvCxnSpPr>
          <p:spPr>
            <a:xfrm>
              <a:off x="7154091" y="1200234"/>
              <a:ext cx="3447994" cy="1090005"/>
            </a:xfrm>
            <a:prstGeom prst="curvedConnector2">
              <a:avLst/>
            </a:prstGeom>
            <a:ln w="19050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Curved Connector 150"/>
            <p:cNvCxnSpPr>
              <a:stCxn id="149" idx="0"/>
              <a:endCxn id="102" idx="0"/>
            </p:cNvCxnSpPr>
            <p:nvPr/>
          </p:nvCxnSpPr>
          <p:spPr>
            <a:xfrm rot="16200000" flipH="1" flipV="1">
              <a:off x="3366814" y="-1299120"/>
              <a:ext cx="1001247" cy="5674817"/>
            </a:xfrm>
            <a:prstGeom prst="curvedConnector3">
              <a:avLst>
                <a:gd name="adj1" fmla="val -32979"/>
              </a:avLst>
            </a:prstGeom>
            <a:ln w="19050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Curved Connector 171"/>
            <p:cNvCxnSpPr>
              <a:stCxn id="149" idx="2"/>
              <a:endCxn id="166" idx="0"/>
            </p:cNvCxnSpPr>
            <p:nvPr/>
          </p:nvCxnSpPr>
          <p:spPr>
            <a:xfrm rot="10800000" flipV="1">
              <a:off x="3779262" y="1200233"/>
              <a:ext cx="2476339" cy="431487"/>
            </a:xfrm>
            <a:prstGeom prst="curvedConnector2">
              <a:avLst/>
            </a:prstGeom>
            <a:ln w="19050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Curved Connector 174"/>
            <p:cNvCxnSpPr>
              <a:stCxn id="149" idx="1"/>
              <a:endCxn id="169" idx="0"/>
            </p:cNvCxnSpPr>
            <p:nvPr/>
          </p:nvCxnSpPr>
          <p:spPr>
            <a:xfrm rot="16200000" flipH="1" flipV="1">
              <a:off x="4034547" y="-718476"/>
              <a:ext cx="548877" cy="4156390"/>
            </a:xfrm>
            <a:prstGeom prst="curvedConnector3">
              <a:avLst>
                <a:gd name="adj1" fmla="val -50324"/>
              </a:avLst>
            </a:prstGeom>
            <a:ln w="19050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Curved Connector 175"/>
            <p:cNvCxnSpPr>
              <a:stCxn id="149" idx="5"/>
              <a:endCxn id="75" idx="0"/>
            </p:cNvCxnSpPr>
            <p:nvPr/>
          </p:nvCxnSpPr>
          <p:spPr>
            <a:xfrm rot="16200000" flipH="1">
              <a:off x="7636646" y="701050"/>
              <a:ext cx="314460" cy="1542733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Elbow Connector 241"/>
            <p:cNvCxnSpPr>
              <a:stCxn id="123" idx="3"/>
              <a:endCxn id="114" idx="2"/>
            </p:cNvCxnSpPr>
            <p:nvPr/>
          </p:nvCxnSpPr>
          <p:spPr>
            <a:xfrm flipV="1">
              <a:off x="9992485" y="2711309"/>
              <a:ext cx="608240" cy="1120715"/>
            </a:xfrm>
            <a:prstGeom prst="bentConnector2">
              <a:avLst/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Elbow Connector 244"/>
            <p:cNvCxnSpPr>
              <a:stCxn id="95" idx="3"/>
              <a:endCxn id="123" idx="1"/>
            </p:cNvCxnSpPr>
            <p:nvPr/>
          </p:nvCxnSpPr>
          <p:spPr>
            <a:xfrm flipV="1">
              <a:off x="7886820" y="3832024"/>
              <a:ext cx="947012" cy="21247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3" name="Rectangle 252"/>
            <p:cNvSpPr/>
            <p:nvPr/>
          </p:nvSpPr>
          <p:spPr>
            <a:xfrm>
              <a:off x="8027971" y="1870982"/>
              <a:ext cx="420718" cy="160007"/>
            </a:xfrm>
            <a:prstGeom prst="rect">
              <a:avLst/>
            </a:prstGeom>
            <a:solidFill>
              <a:srgbClr val="92D050"/>
            </a:solidFill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54" name="Rectangle 253"/>
            <p:cNvSpPr/>
            <p:nvPr/>
          </p:nvSpPr>
          <p:spPr>
            <a:xfrm>
              <a:off x="8687481" y="1876430"/>
              <a:ext cx="429799" cy="146711"/>
            </a:xfrm>
            <a:prstGeom prst="rect">
              <a:avLst/>
            </a:prstGeom>
            <a:solidFill>
              <a:srgbClr val="92D050"/>
            </a:solidFill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55" name="Oval 254"/>
            <p:cNvSpPr/>
            <p:nvPr/>
          </p:nvSpPr>
          <p:spPr bwMode="ltGray">
            <a:xfrm>
              <a:off x="1640167" y="1830672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dirty="0"/>
                <a:t>1</a:t>
              </a:r>
              <a:endParaRPr lang="en-GB" dirty="0" err="1" smtClean="0"/>
            </a:p>
          </p:txBody>
        </p:sp>
        <p:sp>
          <p:nvSpPr>
            <p:cNvPr id="256" name="Oval 255"/>
            <p:cNvSpPr/>
            <p:nvPr/>
          </p:nvSpPr>
          <p:spPr bwMode="ltGray">
            <a:xfrm>
              <a:off x="2582208" y="1818745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dirty="0"/>
                <a:t>2</a:t>
              </a:r>
              <a:endParaRPr lang="en-GB" dirty="0" err="1" smtClean="0"/>
            </a:p>
          </p:txBody>
        </p:sp>
        <p:sp>
          <p:nvSpPr>
            <p:cNvPr id="257" name="Oval 256"/>
            <p:cNvSpPr/>
            <p:nvPr/>
          </p:nvSpPr>
          <p:spPr bwMode="ltGray">
            <a:xfrm>
              <a:off x="2356569" y="3439859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dirty="0"/>
                <a:t>3</a:t>
              </a:r>
              <a:endParaRPr lang="en-GB" dirty="0" err="1" smtClean="0"/>
            </a:p>
          </p:txBody>
        </p:sp>
        <p:sp>
          <p:nvSpPr>
            <p:cNvPr id="260" name="Oval 259"/>
            <p:cNvSpPr/>
            <p:nvPr/>
          </p:nvSpPr>
          <p:spPr bwMode="ltGray">
            <a:xfrm>
              <a:off x="3141878" y="1828035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dirty="0"/>
                <a:t>5</a:t>
              </a:r>
              <a:endParaRPr lang="en-GB" dirty="0" err="1" smtClean="0"/>
            </a:p>
          </p:txBody>
        </p:sp>
        <p:sp>
          <p:nvSpPr>
            <p:cNvPr id="262" name="Oval 261"/>
            <p:cNvSpPr/>
            <p:nvPr/>
          </p:nvSpPr>
          <p:spPr bwMode="ltGray">
            <a:xfrm>
              <a:off x="7362627" y="3226543"/>
              <a:ext cx="245368" cy="200518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dirty="0" smtClean="0"/>
                <a:t>a</a:t>
              </a:r>
              <a:endParaRPr lang="en-GB" dirty="0" err="1" smtClean="0"/>
            </a:p>
          </p:txBody>
        </p:sp>
        <p:sp>
          <p:nvSpPr>
            <p:cNvPr id="263" name="Oval 262"/>
            <p:cNvSpPr/>
            <p:nvPr/>
          </p:nvSpPr>
          <p:spPr bwMode="ltGray">
            <a:xfrm>
              <a:off x="9287519" y="3201007"/>
              <a:ext cx="245368" cy="200518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dirty="0" smtClean="0"/>
                <a:t>b</a:t>
              </a:r>
              <a:endParaRPr lang="en-GB" dirty="0" err="1" smtClean="0"/>
            </a:p>
          </p:txBody>
        </p:sp>
        <p:sp>
          <p:nvSpPr>
            <p:cNvPr id="259" name="Oval 258"/>
            <p:cNvSpPr/>
            <p:nvPr/>
          </p:nvSpPr>
          <p:spPr bwMode="ltGray">
            <a:xfrm>
              <a:off x="4136257" y="1846942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dirty="0"/>
                <a:t>4</a:t>
              </a:r>
              <a:endParaRPr lang="en-GB" dirty="0" err="1" smtClean="0"/>
            </a:p>
          </p:txBody>
        </p:sp>
        <p:sp>
          <p:nvSpPr>
            <p:cNvPr id="266" name="Oval 265"/>
            <p:cNvSpPr/>
            <p:nvPr/>
          </p:nvSpPr>
          <p:spPr bwMode="ltGray">
            <a:xfrm>
              <a:off x="7903657" y="1977147"/>
              <a:ext cx="245368" cy="200518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dirty="0"/>
                <a:t>8</a:t>
              </a:r>
              <a:endParaRPr lang="en-GB" dirty="0" err="1" smtClean="0"/>
            </a:p>
          </p:txBody>
        </p:sp>
        <p:sp>
          <p:nvSpPr>
            <p:cNvPr id="267" name="Oval 266"/>
            <p:cNvSpPr/>
            <p:nvPr/>
          </p:nvSpPr>
          <p:spPr bwMode="ltGray">
            <a:xfrm>
              <a:off x="8966897" y="2008328"/>
              <a:ext cx="245368" cy="200518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dirty="0" smtClean="0"/>
                <a:t>9</a:t>
              </a:r>
              <a:endParaRPr lang="en-GB" dirty="0" err="1" smtClean="0"/>
            </a:p>
          </p:txBody>
        </p:sp>
        <p:sp>
          <p:nvSpPr>
            <p:cNvPr id="270" name="Oval 269"/>
            <p:cNvSpPr/>
            <p:nvPr/>
          </p:nvSpPr>
          <p:spPr bwMode="ltGray">
            <a:xfrm>
              <a:off x="4043078" y="3446246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dirty="0" smtClean="0"/>
                <a:t>6</a:t>
              </a:r>
              <a:endParaRPr lang="en-GB" dirty="0" err="1" smtClean="0"/>
            </a:p>
          </p:txBody>
        </p:sp>
        <p:sp>
          <p:nvSpPr>
            <p:cNvPr id="273" name="Oval 272"/>
            <p:cNvSpPr/>
            <p:nvPr/>
          </p:nvSpPr>
          <p:spPr bwMode="ltGray">
            <a:xfrm>
              <a:off x="5202424" y="3431396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dirty="0" smtClean="0"/>
                <a:t>7</a:t>
              </a:r>
              <a:endParaRPr lang="en-GB" dirty="0" err="1" smtClean="0"/>
            </a:p>
          </p:txBody>
        </p:sp>
        <p:sp>
          <p:nvSpPr>
            <p:cNvPr id="298" name="Rounded Rectangle 297"/>
            <p:cNvSpPr/>
            <p:nvPr/>
          </p:nvSpPr>
          <p:spPr>
            <a:xfrm>
              <a:off x="1733566" y="1521714"/>
              <a:ext cx="293098" cy="187709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GB" dirty="0"/>
            </a:p>
          </p:txBody>
        </p:sp>
        <p:sp>
          <p:nvSpPr>
            <p:cNvPr id="299" name="Rounded Rectangle 298"/>
            <p:cNvSpPr/>
            <p:nvPr/>
          </p:nvSpPr>
          <p:spPr>
            <a:xfrm>
              <a:off x="3194638" y="1498765"/>
              <a:ext cx="293098" cy="187709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GB" dirty="0"/>
            </a:p>
          </p:txBody>
        </p:sp>
        <p:sp>
          <p:nvSpPr>
            <p:cNvPr id="300" name="Rounded Rectangle 299"/>
            <p:cNvSpPr/>
            <p:nvPr/>
          </p:nvSpPr>
          <p:spPr>
            <a:xfrm>
              <a:off x="7852686" y="1517877"/>
              <a:ext cx="293098" cy="187709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GB" dirty="0"/>
            </a:p>
          </p:txBody>
        </p:sp>
        <p:sp>
          <p:nvSpPr>
            <p:cNvPr id="301" name="Diamond 300"/>
            <p:cNvSpPr/>
            <p:nvPr/>
          </p:nvSpPr>
          <p:spPr>
            <a:xfrm>
              <a:off x="8387811" y="2524686"/>
              <a:ext cx="240844" cy="272415"/>
            </a:xfrm>
            <a:prstGeom prst="diamond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GB" dirty="0"/>
            </a:p>
          </p:txBody>
        </p:sp>
        <p:sp>
          <p:nvSpPr>
            <p:cNvPr id="302" name="Diamond 301"/>
            <p:cNvSpPr/>
            <p:nvPr/>
          </p:nvSpPr>
          <p:spPr>
            <a:xfrm>
              <a:off x="3091044" y="2537176"/>
              <a:ext cx="240844" cy="272415"/>
            </a:xfrm>
            <a:prstGeom prst="diamond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GB" dirty="0"/>
            </a:p>
          </p:txBody>
        </p:sp>
        <p:sp>
          <p:nvSpPr>
            <p:cNvPr id="303" name="Diamond 302"/>
            <p:cNvSpPr/>
            <p:nvPr/>
          </p:nvSpPr>
          <p:spPr>
            <a:xfrm>
              <a:off x="5142946" y="2555373"/>
              <a:ext cx="240844" cy="272415"/>
            </a:xfrm>
            <a:prstGeom prst="diamond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GB" dirty="0"/>
            </a:p>
          </p:txBody>
        </p:sp>
      </p:grpSp>
      <p:sp>
        <p:nvSpPr>
          <p:cNvPr id="2" name="Isosceles Triangle 1"/>
          <p:cNvSpPr/>
          <p:nvPr/>
        </p:nvSpPr>
        <p:spPr>
          <a:xfrm>
            <a:off x="2700360" y="3780748"/>
            <a:ext cx="282804" cy="251461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3</a:t>
            </a:r>
            <a:endParaRPr lang="en-GB" sz="1600" dirty="0"/>
          </a:p>
        </p:txBody>
      </p:sp>
      <p:sp>
        <p:nvSpPr>
          <p:cNvPr id="183" name="Isosceles Triangle 182"/>
          <p:cNvSpPr/>
          <p:nvPr/>
        </p:nvSpPr>
        <p:spPr>
          <a:xfrm>
            <a:off x="4083917" y="3734389"/>
            <a:ext cx="237508" cy="25244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2</a:t>
            </a:r>
            <a:endParaRPr lang="en-GB" sz="1600" dirty="0"/>
          </a:p>
        </p:txBody>
      </p:sp>
      <p:sp>
        <p:nvSpPr>
          <p:cNvPr id="184" name="Isosceles Triangle 183"/>
          <p:cNvSpPr/>
          <p:nvPr/>
        </p:nvSpPr>
        <p:spPr>
          <a:xfrm>
            <a:off x="5334715" y="3704755"/>
            <a:ext cx="231626" cy="21476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1</a:t>
            </a:r>
            <a:endParaRPr lang="en-GB" sz="1600" dirty="0"/>
          </a:p>
        </p:txBody>
      </p:sp>
      <p:sp>
        <p:nvSpPr>
          <p:cNvPr id="185" name="Isosceles Triangle 184"/>
          <p:cNvSpPr/>
          <p:nvPr/>
        </p:nvSpPr>
        <p:spPr>
          <a:xfrm>
            <a:off x="9580114" y="3498292"/>
            <a:ext cx="321029" cy="300354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4</a:t>
            </a:r>
            <a:endParaRPr lang="en-GB" sz="1600" dirty="0"/>
          </a:p>
        </p:txBody>
      </p:sp>
      <p:sp>
        <p:nvSpPr>
          <p:cNvPr id="186" name="Isosceles Triangle 185"/>
          <p:cNvSpPr/>
          <p:nvPr/>
        </p:nvSpPr>
        <p:spPr>
          <a:xfrm>
            <a:off x="7511742" y="3490200"/>
            <a:ext cx="321029" cy="300354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5</a:t>
            </a:r>
            <a:endParaRPr lang="en-GB" sz="1600" dirty="0"/>
          </a:p>
        </p:txBody>
      </p:sp>
      <p:grpSp>
        <p:nvGrpSpPr>
          <p:cNvPr id="3" name="Group 2"/>
          <p:cNvGrpSpPr/>
          <p:nvPr/>
        </p:nvGrpSpPr>
        <p:grpSpPr>
          <a:xfrm>
            <a:off x="412474" y="5313662"/>
            <a:ext cx="2831095" cy="1380699"/>
            <a:chOff x="461971" y="4562901"/>
            <a:chExt cx="2831095" cy="1380699"/>
          </a:xfrm>
        </p:grpSpPr>
        <p:grpSp>
          <p:nvGrpSpPr>
            <p:cNvPr id="40" name="Group 39"/>
            <p:cNvGrpSpPr/>
            <p:nvPr/>
          </p:nvGrpSpPr>
          <p:grpSpPr>
            <a:xfrm>
              <a:off x="461971" y="4562901"/>
              <a:ext cx="2831095" cy="1380699"/>
              <a:chOff x="1752022" y="5653870"/>
              <a:chExt cx="2831095" cy="1380699"/>
            </a:xfrm>
          </p:grpSpPr>
          <p:sp>
            <p:nvSpPr>
              <p:cNvPr id="294" name="Rectangle 293"/>
              <p:cNvSpPr/>
              <p:nvPr/>
            </p:nvSpPr>
            <p:spPr bwMode="ltGray">
              <a:xfrm>
                <a:off x="1752022" y="5653870"/>
                <a:ext cx="2831095" cy="1380699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19050">
                <a:solidFill>
                  <a:srgbClr val="00A98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90000"/>
                  </a:lnSpc>
                </a:pPr>
                <a:endParaRPr lang="en-GB" sz="1050" dirty="0" err="1" smtClean="0"/>
              </a:p>
            </p:txBody>
          </p:sp>
          <p:sp>
            <p:nvSpPr>
              <p:cNvPr id="278" name="Oval 277"/>
              <p:cNvSpPr/>
              <p:nvPr/>
            </p:nvSpPr>
            <p:spPr bwMode="ltGray">
              <a:xfrm>
                <a:off x="1866602" y="5785839"/>
                <a:ext cx="245368" cy="200518"/>
              </a:xfrm>
              <a:prstGeom prst="ellipse">
                <a:avLst/>
              </a:prstGeom>
              <a:solidFill>
                <a:srgbClr val="00B05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90000"/>
                  </a:lnSpc>
                </a:pPr>
                <a:r>
                  <a:rPr lang="en-US" dirty="0" smtClean="0"/>
                  <a:t>1</a:t>
                </a:r>
                <a:endParaRPr lang="en-GB" dirty="0" err="1" smtClean="0"/>
              </a:p>
            </p:txBody>
          </p:sp>
          <p:sp>
            <p:nvSpPr>
              <p:cNvPr id="295" name="TextBox 294"/>
              <p:cNvSpPr txBox="1"/>
              <p:nvPr/>
            </p:nvSpPr>
            <p:spPr>
              <a:xfrm>
                <a:off x="2397545" y="5782593"/>
                <a:ext cx="1887285" cy="2037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no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1600" dirty="0" smtClean="0"/>
                  <a:t>Redfish Endpoint ID</a:t>
                </a:r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1839683" y="6090975"/>
                <a:ext cx="293098" cy="187709"/>
              </a:xfrm>
              <a:prstGeom prst="roundRect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GB" dirty="0"/>
              </a:p>
            </p:txBody>
          </p:sp>
          <p:sp>
            <p:nvSpPr>
              <p:cNvPr id="296" name="TextBox 295"/>
              <p:cNvSpPr txBox="1"/>
              <p:nvPr/>
            </p:nvSpPr>
            <p:spPr>
              <a:xfrm>
                <a:off x="2414306" y="6082947"/>
                <a:ext cx="1887285" cy="2037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no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1600" dirty="0" smtClean="0"/>
                  <a:t>Redfish System ID</a:t>
                </a:r>
              </a:p>
            </p:txBody>
          </p:sp>
          <p:sp>
            <p:nvSpPr>
              <p:cNvPr id="35" name="Diamond 34"/>
              <p:cNvSpPr/>
              <p:nvPr/>
            </p:nvSpPr>
            <p:spPr>
              <a:xfrm>
                <a:off x="1866602" y="6383301"/>
                <a:ext cx="240844" cy="272415"/>
              </a:xfrm>
              <a:prstGeom prst="diamond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GB" dirty="0"/>
              </a:p>
            </p:txBody>
          </p:sp>
          <p:sp>
            <p:nvSpPr>
              <p:cNvPr id="297" name="TextBox 296"/>
              <p:cNvSpPr txBox="1"/>
              <p:nvPr/>
            </p:nvSpPr>
            <p:spPr>
              <a:xfrm>
                <a:off x="2428216" y="6398366"/>
                <a:ext cx="1887285" cy="2037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no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1600" dirty="0" smtClean="0"/>
                  <a:t>Redfish Switch ID</a:t>
                </a:r>
              </a:p>
            </p:txBody>
          </p:sp>
        </p:grpSp>
        <p:sp>
          <p:nvSpPr>
            <p:cNvPr id="187" name="Isosceles Triangle 186"/>
            <p:cNvSpPr/>
            <p:nvPr/>
          </p:nvSpPr>
          <p:spPr>
            <a:xfrm>
              <a:off x="576189" y="5646791"/>
              <a:ext cx="231626" cy="214765"/>
            </a:xfrm>
            <a:prstGeom prst="triangl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1</a:t>
              </a:r>
              <a:endParaRPr lang="en-GB" sz="1600" dirty="0"/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124255" y="5657792"/>
              <a:ext cx="1887285" cy="20376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dirty="0" smtClean="0"/>
                <a:t>Redfish Media Ctrl  ID</a:t>
              </a:r>
            </a:p>
          </p:txBody>
        </p:sp>
      </p:grpSp>
      <p:sp>
        <p:nvSpPr>
          <p:cNvPr id="5" name="Oval 4"/>
          <p:cNvSpPr/>
          <p:nvPr/>
        </p:nvSpPr>
        <p:spPr>
          <a:xfrm>
            <a:off x="256587" y="727052"/>
            <a:ext cx="5938227" cy="439937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" name="Oval 188"/>
          <p:cNvSpPr/>
          <p:nvPr/>
        </p:nvSpPr>
        <p:spPr>
          <a:xfrm>
            <a:off x="6480002" y="1085280"/>
            <a:ext cx="4777933" cy="406533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853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8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31260"/>
            <a:ext cx="11379200" cy="384633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FM 1 Redfish Tree:  Physical Objects, Endpoints, and Port linkages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8" name="Curved Connector 7"/>
          <p:cNvCxnSpPr>
            <a:cxnSpLocks/>
            <a:stCxn id="19" idx="4"/>
            <a:endCxn id="6" idx="0"/>
          </p:cNvCxnSpPr>
          <p:nvPr/>
        </p:nvCxnSpPr>
        <p:spPr>
          <a:xfrm rot="16200000" flipH="1">
            <a:off x="5366610" y="1843155"/>
            <a:ext cx="780876" cy="115360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4" name="Group 173">
            <a:extLst>
              <a:ext uri="{FF2B5EF4-FFF2-40B4-BE49-F238E27FC236}">
                <a16:creationId xmlns:a16="http://schemas.microsoft.com/office/drawing/2014/main" xmlns="" id="{EE0D465B-144B-4F07-99DB-C9D6F8EEBC09}"/>
              </a:ext>
            </a:extLst>
          </p:cNvPr>
          <p:cNvGrpSpPr/>
          <p:nvPr/>
        </p:nvGrpSpPr>
        <p:grpSpPr>
          <a:xfrm>
            <a:off x="4250481" y="1096231"/>
            <a:ext cx="1910422" cy="933286"/>
            <a:chOff x="8399629" y="2286000"/>
            <a:chExt cx="1015859" cy="933286"/>
          </a:xfrm>
        </p:grpSpPr>
        <p:sp>
          <p:nvSpPr>
            <p:cNvPr id="5" name="Oval 4"/>
            <p:cNvSpPr/>
            <p:nvPr/>
          </p:nvSpPr>
          <p:spPr>
            <a:xfrm>
              <a:off x="8399629" y="2286000"/>
              <a:ext cx="1015859" cy="861819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771400" y="2345240"/>
              <a:ext cx="31129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/>
                <a:t>Fabrics</a:t>
              </a:r>
            </a:p>
          </p:txBody>
        </p:sp>
        <p:sp>
          <p:nvSpPr>
            <p:cNvPr id="19" name="Oval 18"/>
            <p:cNvSpPr/>
            <p:nvPr/>
          </p:nvSpPr>
          <p:spPr>
            <a:xfrm>
              <a:off x="8603033" y="2800554"/>
              <a:ext cx="581991" cy="4187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&lt;</a:t>
              </a:r>
              <a:r>
                <a:rPr lang="en-US" sz="1100" dirty="0" err="1">
                  <a:solidFill>
                    <a:schemeClr val="tx1"/>
                  </a:solidFill>
                </a:rPr>
                <a:t>FabricType</a:t>
              </a:r>
              <a:r>
                <a:rPr lang="en-US" sz="1100" dirty="0">
                  <a:solidFill>
                    <a:schemeClr val="tx1"/>
                  </a:solidFill>
                </a:rPr>
                <a:t>&gt;</a:t>
              </a:r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xmlns="" id="{E31AFBA6-78FF-4585-A662-5E1027C530AC}"/>
              </a:ext>
            </a:extLst>
          </p:cNvPr>
          <p:cNvGrpSpPr/>
          <p:nvPr/>
        </p:nvGrpSpPr>
        <p:grpSpPr>
          <a:xfrm>
            <a:off x="176257" y="5684587"/>
            <a:ext cx="2513532" cy="1173413"/>
            <a:chOff x="8950337" y="5532187"/>
            <a:chExt cx="2513532" cy="1173413"/>
          </a:xfrm>
        </p:grpSpPr>
        <p:sp>
          <p:nvSpPr>
            <p:cNvPr id="21" name="TextBox 20"/>
            <p:cNvSpPr txBox="1"/>
            <p:nvPr/>
          </p:nvSpPr>
          <p:spPr>
            <a:xfrm>
              <a:off x="9415488" y="6397823"/>
              <a:ext cx="204838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Navigation Link (odata.id)</a:t>
              </a:r>
            </a:p>
          </p:txBody>
        </p: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xmlns="" id="{FBB20C20-5A27-42EC-B66C-AF605B040990}"/>
                </a:ext>
              </a:extLst>
            </p:cNvPr>
            <p:cNvGrpSpPr/>
            <p:nvPr/>
          </p:nvGrpSpPr>
          <p:grpSpPr>
            <a:xfrm>
              <a:off x="8950337" y="5532187"/>
              <a:ext cx="2085446" cy="1019524"/>
              <a:chOff x="8893403" y="5562965"/>
              <a:chExt cx="2085446" cy="1019524"/>
            </a:xfrm>
          </p:grpSpPr>
          <p:cxnSp>
            <p:nvCxnSpPr>
              <p:cNvPr id="20" name="Straight Arrow Connector 19"/>
              <p:cNvCxnSpPr/>
              <p:nvPr/>
            </p:nvCxnSpPr>
            <p:spPr>
              <a:xfrm>
                <a:off x="8924462" y="6582489"/>
                <a:ext cx="43607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Oval 21"/>
              <p:cNvSpPr/>
              <p:nvPr/>
            </p:nvSpPr>
            <p:spPr>
              <a:xfrm>
                <a:off x="8893403" y="5926653"/>
                <a:ext cx="478410" cy="26474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20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9405598" y="5859963"/>
                <a:ext cx="152990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/>
                  <a:t>singleton resource</a:t>
                </a:r>
              </a:p>
            </p:txBody>
          </p:sp>
          <p:cxnSp>
            <p:nvCxnSpPr>
              <p:cNvPr id="24" name="Straight Arrow Connector 23"/>
              <p:cNvCxnSpPr/>
              <p:nvPr/>
            </p:nvCxnSpPr>
            <p:spPr>
              <a:xfrm>
                <a:off x="8914572" y="6344515"/>
                <a:ext cx="43607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soli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9405598" y="6159849"/>
                <a:ext cx="157325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/>
                  <a:t>Subordinate object</a:t>
                </a: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8893403" y="5605404"/>
                <a:ext cx="478410" cy="264744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20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9405598" y="5562965"/>
                <a:ext cx="156799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/>
                  <a:t>collection resource</a:t>
                </a:r>
              </a:p>
            </p:txBody>
          </p:sp>
        </p:grpSp>
      </p:grpSp>
      <p:sp>
        <p:nvSpPr>
          <p:cNvPr id="6" name="Oval 5"/>
          <p:cNvSpPr/>
          <p:nvPr/>
        </p:nvSpPr>
        <p:spPr>
          <a:xfrm>
            <a:off x="5825918" y="2810393"/>
            <a:ext cx="1015859" cy="861819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endParaRPr lang="en-US" sz="1100"/>
          </a:p>
        </p:txBody>
      </p:sp>
      <p:sp>
        <p:nvSpPr>
          <p:cNvPr id="10" name="TextBox 9"/>
          <p:cNvSpPr txBox="1"/>
          <p:nvPr/>
        </p:nvSpPr>
        <p:spPr>
          <a:xfrm>
            <a:off x="5996026" y="3095083"/>
            <a:ext cx="8130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Endpoints</a:t>
            </a:r>
          </a:p>
        </p:txBody>
      </p:sp>
      <p:sp>
        <p:nvSpPr>
          <p:cNvPr id="253" name="Oval 252">
            <a:extLst>
              <a:ext uri="{FF2B5EF4-FFF2-40B4-BE49-F238E27FC236}">
                <a16:creationId xmlns:a16="http://schemas.microsoft.com/office/drawing/2014/main" xmlns="" id="{E87D59CC-02D7-4957-A619-75F0D7A256F2}"/>
              </a:ext>
            </a:extLst>
          </p:cNvPr>
          <p:cNvSpPr/>
          <p:nvPr/>
        </p:nvSpPr>
        <p:spPr>
          <a:xfrm>
            <a:off x="3135551" y="485689"/>
            <a:ext cx="3801868" cy="4047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err="1">
                <a:solidFill>
                  <a:schemeClr val="tx1"/>
                </a:solidFill>
              </a:rPr>
              <a:t>ServiceRoot</a:t>
            </a:r>
            <a:endParaRPr lang="en-US" sz="1100">
              <a:solidFill>
                <a:schemeClr val="tx1"/>
              </a:solidFill>
            </a:endParaRPr>
          </a:p>
        </p:txBody>
      </p:sp>
      <p:cxnSp>
        <p:nvCxnSpPr>
          <p:cNvPr id="254" name="Curved Connector 7">
            <a:extLst>
              <a:ext uri="{FF2B5EF4-FFF2-40B4-BE49-F238E27FC236}">
                <a16:creationId xmlns:a16="http://schemas.microsoft.com/office/drawing/2014/main" xmlns="" id="{2C7F1980-F5D5-4904-B635-CEC8261410AA}"/>
              </a:ext>
            </a:extLst>
          </p:cNvPr>
          <p:cNvCxnSpPr>
            <a:cxnSpLocks/>
            <a:stCxn id="253" idx="4"/>
            <a:endCxn id="5" idx="0"/>
          </p:cNvCxnSpPr>
          <p:nvPr/>
        </p:nvCxnSpPr>
        <p:spPr>
          <a:xfrm rot="16200000" flipH="1">
            <a:off x="5018186" y="908725"/>
            <a:ext cx="205804" cy="16920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0" name="Group 339">
            <a:extLst>
              <a:ext uri="{FF2B5EF4-FFF2-40B4-BE49-F238E27FC236}">
                <a16:creationId xmlns:a16="http://schemas.microsoft.com/office/drawing/2014/main" xmlns="" id="{9543AD47-B023-4597-B183-BEDD1D875624}"/>
              </a:ext>
            </a:extLst>
          </p:cNvPr>
          <p:cNvGrpSpPr/>
          <p:nvPr/>
        </p:nvGrpSpPr>
        <p:grpSpPr>
          <a:xfrm>
            <a:off x="448554" y="1780460"/>
            <a:ext cx="1735982" cy="861819"/>
            <a:chOff x="3740394" y="1529589"/>
            <a:chExt cx="1038091" cy="861819"/>
          </a:xfrm>
        </p:grpSpPr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xmlns="" id="{16B20BA2-403A-4F9B-BECD-C54A2AB038D8}"/>
                </a:ext>
              </a:extLst>
            </p:cNvPr>
            <p:cNvGrpSpPr/>
            <p:nvPr/>
          </p:nvGrpSpPr>
          <p:grpSpPr>
            <a:xfrm>
              <a:off x="3740394" y="1529589"/>
              <a:ext cx="1038091" cy="861819"/>
              <a:chOff x="4917318" y="2308352"/>
              <a:chExt cx="1038091" cy="861819"/>
            </a:xfrm>
          </p:grpSpPr>
          <p:sp>
            <p:nvSpPr>
              <p:cNvPr id="343" name="Oval 342">
                <a:extLst>
                  <a:ext uri="{FF2B5EF4-FFF2-40B4-BE49-F238E27FC236}">
                    <a16:creationId xmlns:a16="http://schemas.microsoft.com/office/drawing/2014/main" xmlns="" id="{9172DE6A-EE1E-4E71-A4B0-4BC0BCAE47BD}"/>
                  </a:ext>
                </a:extLst>
              </p:cNvPr>
              <p:cNvSpPr/>
              <p:nvPr/>
            </p:nvSpPr>
            <p:spPr>
              <a:xfrm>
                <a:off x="4917318" y="2308352"/>
                <a:ext cx="1038091" cy="861819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344" name="TextBox 343">
                <a:extLst>
                  <a:ext uri="{FF2B5EF4-FFF2-40B4-BE49-F238E27FC236}">
                    <a16:creationId xmlns:a16="http://schemas.microsoft.com/office/drawing/2014/main" xmlns="" id="{A6B2C954-60A5-413E-BB35-13CAF8434BCC}"/>
                  </a:ext>
                </a:extLst>
              </p:cNvPr>
              <p:cNvSpPr txBox="1"/>
              <p:nvPr/>
            </p:nvSpPr>
            <p:spPr>
              <a:xfrm>
                <a:off x="5202571" y="2402577"/>
                <a:ext cx="38937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dirty="0"/>
                  <a:t>Systems</a:t>
                </a:r>
              </a:p>
            </p:txBody>
          </p:sp>
        </p:grpSp>
        <p:sp>
          <p:nvSpPr>
            <p:cNvPr id="342" name="Oval 341">
              <a:extLst>
                <a:ext uri="{FF2B5EF4-FFF2-40B4-BE49-F238E27FC236}">
                  <a16:creationId xmlns:a16="http://schemas.microsoft.com/office/drawing/2014/main" xmlns="" id="{173EB7FA-7F1F-43D6-97B6-6DF6077B47D5}"/>
                </a:ext>
              </a:extLst>
            </p:cNvPr>
            <p:cNvSpPr/>
            <p:nvPr/>
          </p:nvSpPr>
          <p:spPr>
            <a:xfrm>
              <a:off x="3818837" y="1946317"/>
              <a:ext cx="327357" cy="4187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</p:grpSp>
      <p:cxnSp>
        <p:nvCxnSpPr>
          <p:cNvPr id="349" name="Curved Connector 7">
            <a:extLst>
              <a:ext uri="{FF2B5EF4-FFF2-40B4-BE49-F238E27FC236}">
                <a16:creationId xmlns:a16="http://schemas.microsoft.com/office/drawing/2014/main" xmlns="" id="{70A0E195-1666-4103-B596-A05B5F9CDA9B}"/>
              </a:ext>
            </a:extLst>
          </p:cNvPr>
          <p:cNvCxnSpPr>
            <a:cxnSpLocks/>
            <a:stCxn id="253" idx="2"/>
            <a:endCxn id="343" idx="0"/>
          </p:cNvCxnSpPr>
          <p:nvPr/>
        </p:nvCxnSpPr>
        <p:spPr>
          <a:xfrm rot="10800000" flipV="1">
            <a:off x="1316545" y="688058"/>
            <a:ext cx="1819006" cy="1092402"/>
          </a:xfrm>
          <a:prstGeom prst="curved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Oval 360">
            <a:extLst>
              <a:ext uri="{FF2B5EF4-FFF2-40B4-BE49-F238E27FC236}">
                <a16:creationId xmlns:a16="http://schemas.microsoft.com/office/drawing/2014/main" xmlns="" id="{0D886695-0CF9-4D21-B60A-8DD1485CB00D}"/>
              </a:ext>
            </a:extLst>
          </p:cNvPr>
          <p:cNvSpPr/>
          <p:nvPr/>
        </p:nvSpPr>
        <p:spPr>
          <a:xfrm>
            <a:off x="442411" y="3014453"/>
            <a:ext cx="1050174" cy="933525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endParaRPr lang="en-US" sz="1100"/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xmlns="" id="{6FF22F13-43A9-4F2C-8218-D84861786475}"/>
              </a:ext>
            </a:extLst>
          </p:cNvPr>
          <p:cNvSpPr txBox="1"/>
          <p:nvPr/>
        </p:nvSpPr>
        <p:spPr>
          <a:xfrm>
            <a:off x="688800" y="2998113"/>
            <a:ext cx="9386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Fabric Adapters</a:t>
            </a:r>
          </a:p>
        </p:txBody>
      </p:sp>
      <p:sp>
        <p:nvSpPr>
          <p:cNvPr id="363" name="Oval 362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848499" y="3634132"/>
            <a:ext cx="479563" cy="37944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365" name="Curved Connector 7">
            <a:extLst>
              <a:ext uri="{FF2B5EF4-FFF2-40B4-BE49-F238E27FC236}">
                <a16:creationId xmlns:a16="http://schemas.microsoft.com/office/drawing/2014/main" xmlns="" id="{94E13FD5-DA19-4A2F-854E-9E8FF215CDC3}"/>
              </a:ext>
            </a:extLst>
          </p:cNvPr>
          <p:cNvCxnSpPr>
            <a:cxnSpLocks/>
            <a:stCxn id="342" idx="4"/>
            <a:endCxn id="361" idx="0"/>
          </p:cNvCxnSpPr>
          <p:nvPr/>
        </p:nvCxnSpPr>
        <p:spPr>
          <a:xfrm rot="16200000" flipH="1">
            <a:off x="711208" y="2758162"/>
            <a:ext cx="398533" cy="11404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128" idx="4"/>
            <a:endCxn id="363" idx="5"/>
          </p:cNvCxnSpPr>
          <p:nvPr/>
        </p:nvCxnSpPr>
        <p:spPr>
          <a:xfrm rot="5400000">
            <a:off x="3567487" y="1451283"/>
            <a:ext cx="197071" cy="4816379"/>
          </a:xfrm>
          <a:prstGeom prst="curvedConnector3">
            <a:avLst>
              <a:gd name="adj1" fmla="val 830048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Oval 127">
            <a:extLst>
              <a:ext uri="{FF2B5EF4-FFF2-40B4-BE49-F238E27FC236}">
                <a16:creationId xmlns:a16="http://schemas.microsoft.com/office/drawing/2014/main" xmlns="" id="{6A1CF7F3-4B09-4B75-B9BE-27EE3FDFECBB}"/>
              </a:ext>
            </a:extLst>
          </p:cNvPr>
          <p:cNvSpPr/>
          <p:nvPr/>
        </p:nvSpPr>
        <p:spPr>
          <a:xfrm>
            <a:off x="5901898" y="3457590"/>
            <a:ext cx="344625" cy="30334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1</a:t>
            </a:r>
            <a:endParaRPr lang="en-US" sz="1000" dirty="0">
              <a:solidFill>
                <a:schemeClr val="tx1"/>
              </a:solidFill>
            </a:endParaRP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xmlns="" id="{3455230F-E98F-4285-9992-94173BB08CAE}"/>
              </a:ext>
            </a:extLst>
          </p:cNvPr>
          <p:cNvGrpSpPr/>
          <p:nvPr/>
        </p:nvGrpSpPr>
        <p:grpSpPr>
          <a:xfrm>
            <a:off x="2885925" y="2580163"/>
            <a:ext cx="1901684" cy="908244"/>
            <a:chOff x="6866802" y="4052935"/>
            <a:chExt cx="1901684" cy="908244"/>
          </a:xfrm>
          <a:solidFill>
            <a:srgbClr val="00B0F0"/>
          </a:solidFill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xmlns="" id="{02EC3674-0E89-452C-94F4-64C87D17EFFA}"/>
                </a:ext>
              </a:extLst>
            </p:cNvPr>
            <p:cNvGrpSpPr/>
            <p:nvPr/>
          </p:nvGrpSpPr>
          <p:grpSpPr>
            <a:xfrm>
              <a:off x="6866802" y="4052935"/>
              <a:ext cx="1901684" cy="861819"/>
              <a:chOff x="6445409" y="4251530"/>
              <a:chExt cx="1901684" cy="861819"/>
            </a:xfrm>
            <a:grpFill/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xmlns="" id="{1E5123F7-DAC4-4EF7-9C60-8792EA0A701D}"/>
                  </a:ext>
                </a:extLst>
              </p:cNvPr>
              <p:cNvSpPr/>
              <p:nvPr/>
            </p:nvSpPr>
            <p:spPr>
              <a:xfrm>
                <a:off x="6445409" y="4251530"/>
                <a:ext cx="1901684" cy="861819"/>
              </a:xfrm>
              <a:prstGeom prst="ellipse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xmlns="" id="{AB91E4C4-E23D-43A2-9F06-8644ADCAA487}"/>
                  </a:ext>
                </a:extLst>
              </p:cNvPr>
              <p:cNvSpPr txBox="1"/>
              <p:nvPr/>
            </p:nvSpPr>
            <p:spPr>
              <a:xfrm>
                <a:off x="7053048" y="4344052"/>
                <a:ext cx="68640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Switches</a:t>
                </a:r>
              </a:p>
            </p:txBody>
          </p:sp>
        </p:grpSp>
        <p:sp>
          <p:nvSpPr>
            <p:cNvPr id="85" name="Oval 84">
              <a:extLst>
                <a:ext uri="{FF2B5EF4-FFF2-40B4-BE49-F238E27FC236}">
                  <a16:creationId xmlns:a16="http://schemas.microsoft.com/office/drawing/2014/main" xmlns="" id="{18C34E4E-1AC4-4F61-95D8-2C8BC3328FA7}"/>
                </a:ext>
              </a:extLst>
            </p:cNvPr>
            <p:cNvSpPr/>
            <p:nvPr/>
          </p:nvSpPr>
          <p:spPr>
            <a:xfrm>
              <a:off x="7095552" y="4542447"/>
              <a:ext cx="633211" cy="4187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SW1</a:t>
              </a:r>
            </a:p>
          </p:txBody>
        </p:sp>
      </p:grpSp>
      <p:sp>
        <p:nvSpPr>
          <p:cNvPr id="88" name="Oval 87">
            <a:extLst>
              <a:ext uri="{FF2B5EF4-FFF2-40B4-BE49-F238E27FC236}">
                <a16:creationId xmlns:a16="http://schemas.microsoft.com/office/drawing/2014/main" xmlns="" id="{31589CD5-D93C-4BE3-84F4-649249A59601}"/>
              </a:ext>
            </a:extLst>
          </p:cNvPr>
          <p:cNvSpPr/>
          <p:nvPr/>
        </p:nvSpPr>
        <p:spPr>
          <a:xfrm>
            <a:off x="3868654" y="3061197"/>
            <a:ext cx="633211" cy="41873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SW2</a:t>
            </a:r>
          </a:p>
        </p:txBody>
      </p:sp>
      <p:cxnSp>
        <p:nvCxnSpPr>
          <p:cNvPr id="115" name="Curved Connector 7">
            <a:extLst>
              <a:ext uri="{FF2B5EF4-FFF2-40B4-BE49-F238E27FC236}">
                <a16:creationId xmlns:a16="http://schemas.microsoft.com/office/drawing/2014/main" xmlns="" id="{304F243C-B60C-4141-AF31-CE2847817BF7}"/>
              </a:ext>
            </a:extLst>
          </p:cNvPr>
          <p:cNvCxnSpPr>
            <a:cxnSpLocks/>
            <a:stCxn id="19" idx="4"/>
            <a:endCxn id="86" idx="0"/>
          </p:cNvCxnSpPr>
          <p:nvPr/>
        </p:nvCxnSpPr>
        <p:spPr>
          <a:xfrm rot="5400000">
            <a:off x="4233185" y="1633100"/>
            <a:ext cx="550646" cy="1343481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xmlns="" id="{0261A0FD-7E46-45FE-A0D9-B25A2C3FA604}"/>
              </a:ext>
            </a:extLst>
          </p:cNvPr>
          <p:cNvSpPr/>
          <p:nvPr/>
        </p:nvSpPr>
        <p:spPr>
          <a:xfrm>
            <a:off x="1377993" y="2231087"/>
            <a:ext cx="547434" cy="41873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xmlns="" id="{C01F198E-2398-40C9-9C81-E18956A8FD1A}"/>
              </a:ext>
            </a:extLst>
          </p:cNvPr>
          <p:cNvSpPr/>
          <p:nvPr/>
        </p:nvSpPr>
        <p:spPr>
          <a:xfrm>
            <a:off x="1533965" y="2987099"/>
            <a:ext cx="1050174" cy="933525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endParaRPr lang="en-US" sz="110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xmlns="" id="{1D3E0104-DBAB-4145-ACC7-9AA6EEA5FDDC}"/>
              </a:ext>
            </a:extLst>
          </p:cNvPr>
          <p:cNvSpPr txBox="1"/>
          <p:nvPr/>
        </p:nvSpPr>
        <p:spPr>
          <a:xfrm>
            <a:off x="1808804" y="3022974"/>
            <a:ext cx="9386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Fabric Adapters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xmlns="" id="{7FEA5721-D4B2-4F2B-9EAB-C48AD8DD9BBE}"/>
              </a:ext>
            </a:extLst>
          </p:cNvPr>
          <p:cNvSpPr/>
          <p:nvPr/>
        </p:nvSpPr>
        <p:spPr>
          <a:xfrm>
            <a:off x="1671288" y="3626712"/>
            <a:ext cx="417412" cy="35478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1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23" name="Curved Connector 7">
            <a:extLst>
              <a:ext uri="{FF2B5EF4-FFF2-40B4-BE49-F238E27FC236}">
                <a16:creationId xmlns:a16="http://schemas.microsoft.com/office/drawing/2014/main" xmlns="" id="{4D7B1EC4-5870-47D1-BE38-F7AC92E38D26}"/>
              </a:ext>
            </a:extLst>
          </p:cNvPr>
          <p:cNvCxnSpPr>
            <a:cxnSpLocks/>
            <a:stCxn id="118" idx="4"/>
          </p:cNvCxnSpPr>
          <p:nvPr/>
        </p:nvCxnSpPr>
        <p:spPr>
          <a:xfrm rot="16200000" flipH="1">
            <a:off x="1642725" y="2658804"/>
            <a:ext cx="337280" cy="31931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57">
            <a:extLst>
              <a:ext uri="{FF2B5EF4-FFF2-40B4-BE49-F238E27FC236}">
                <a16:creationId xmlns:a16="http://schemas.microsoft.com/office/drawing/2014/main" xmlns="" id="{C4ED600D-E944-4D1C-9E74-27D9B9105DA9}"/>
              </a:ext>
            </a:extLst>
          </p:cNvPr>
          <p:cNvGrpSpPr/>
          <p:nvPr/>
        </p:nvGrpSpPr>
        <p:grpSpPr>
          <a:xfrm>
            <a:off x="1682699" y="4113383"/>
            <a:ext cx="660356" cy="573939"/>
            <a:chOff x="2087056" y="4770132"/>
            <a:chExt cx="660356" cy="573939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xmlns="" id="{57264AF3-05A3-404E-B801-E8A66FE0BE2D}"/>
                </a:ext>
              </a:extLst>
            </p:cNvPr>
            <p:cNvGrpSpPr/>
            <p:nvPr/>
          </p:nvGrpSpPr>
          <p:grpSpPr>
            <a:xfrm>
              <a:off x="2087056" y="4770132"/>
              <a:ext cx="660356" cy="543434"/>
              <a:chOff x="2087056" y="4770132"/>
              <a:chExt cx="660356" cy="543434"/>
            </a:xfrm>
          </p:grpSpPr>
          <p:sp>
            <p:nvSpPr>
              <p:cNvPr id="125" name="Oval 124">
                <a:extLst>
                  <a:ext uri="{FF2B5EF4-FFF2-40B4-BE49-F238E27FC236}">
                    <a16:creationId xmlns:a16="http://schemas.microsoft.com/office/drawing/2014/main" xmlns="" id="{5B4DCB54-BAFE-415F-BD64-45592B4C4A89}"/>
                  </a:ext>
                </a:extLst>
              </p:cNvPr>
              <p:cNvSpPr/>
              <p:nvPr/>
            </p:nvSpPr>
            <p:spPr>
              <a:xfrm>
                <a:off x="2087056" y="4773834"/>
                <a:ext cx="660356" cy="539732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xmlns="" id="{53116736-0B3F-48C4-87D8-37031D229140}"/>
                  </a:ext>
                </a:extLst>
              </p:cNvPr>
              <p:cNvSpPr txBox="1"/>
              <p:nvPr/>
            </p:nvSpPr>
            <p:spPr>
              <a:xfrm>
                <a:off x="2184536" y="4770132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xmlns="" id="{AF14C74A-8BC7-48ED-8FD3-4A83B32265FE}"/>
                </a:ext>
              </a:extLst>
            </p:cNvPr>
            <p:cNvSpPr/>
            <p:nvPr/>
          </p:nvSpPr>
          <p:spPr>
            <a:xfrm>
              <a:off x="2278108" y="511380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xmlns="" id="{B00BAC4B-F769-498F-8BE5-716877FFB54F}"/>
              </a:ext>
            </a:extLst>
          </p:cNvPr>
          <p:cNvGrpSpPr/>
          <p:nvPr/>
        </p:nvGrpSpPr>
        <p:grpSpPr>
          <a:xfrm>
            <a:off x="153288" y="4199000"/>
            <a:ext cx="660356" cy="573939"/>
            <a:chOff x="2087056" y="4770132"/>
            <a:chExt cx="660356" cy="573939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xmlns="" id="{5F87B798-A063-4968-8F85-B4A5C7F19084}"/>
                </a:ext>
              </a:extLst>
            </p:cNvPr>
            <p:cNvGrpSpPr/>
            <p:nvPr/>
          </p:nvGrpSpPr>
          <p:grpSpPr>
            <a:xfrm>
              <a:off x="2087056" y="4770132"/>
              <a:ext cx="660356" cy="543434"/>
              <a:chOff x="2087056" y="4770132"/>
              <a:chExt cx="660356" cy="543434"/>
            </a:xfrm>
          </p:grpSpPr>
          <p:sp>
            <p:nvSpPr>
              <p:cNvPr id="142" name="Oval 141">
                <a:extLst>
                  <a:ext uri="{FF2B5EF4-FFF2-40B4-BE49-F238E27FC236}">
                    <a16:creationId xmlns:a16="http://schemas.microsoft.com/office/drawing/2014/main" xmlns="" id="{F94DCCE3-B956-4B66-A5A7-B01629EFC2A4}"/>
                  </a:ext>
                </a:extLst>
              </p:cNvPr>
              <p:cNvSpPr/>
              <p:nvPr/>
            </p:nvSpPr>
            <p:spPr>
              <a:xfrm>
                <a:off x="2087056" y="4773834"/>
                <a:ext cx="660356" cy="539732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xmlns="" id="{8EFD4326-2762-4E78-8D9F-20B362DA5421}"/>
                  </a:ext>
                </a:extLst>
              </p:cNvPr>
              <p:cNvSpPr txBox="1"/>
              <p:nvPr/>
            </p:nvSpPr>
            <p:spPr>
              <a:xfrm>
                <a:off x="2184536" y="4770132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xmlns="" id="{E577C1A9-AEC2-4CBD-9F38-EACE56294D3D}"/>
                </a:ext>
              </a:extLst>
            </p:cNvPr>
            <p:cNvSpPr/>
            <p:nvPr/>
          </p:nvSpPr>
          <p:spPr>
            <a:xfrm>
              <a:off x="2278108" y="511380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cxnSp>
        <p:nvCxnSpPr>
          <p:cNvPr id="144" name="Curved Connector 7">
            <a:extLst>
              <a:ext uri="{FF2B5EF4-FFF2-40B4-BE49-F238E27FC236}">
                <a16:creationId xmlns:a16="http://schemas.microsoft.com/office/drawing/2014/main" xmlns="" id="{F5339E17-BF9E-49C7-BA11-6DD30FABE8D1}"/>
              </a:ext>
            </a:extLst>
          </p:cNvPr>
          <p:cNvCxnSpPr>
            <a:cxnSpLocks/>
            <a:stCxn id="122" idx="4"/>
            <a:endCxn id="125" idx="0"/>
          </p:cNvCxnSpPr>
          <p:nvPr/>
        </p:nvCxnSpPr>
        <p:spPr>
          <a:xfrm rot="16200000" flipH="1">
            <a:off x="1878642" y="3982850"/>
            <a:ext cx="135586" cy="132883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urved Connector 7">
            <a:extLst>
              <a:ext uri="{FF2B5EF4-FFF2-40B4-BE49-F238E27FC236}">
                <a16:creationId xmlns:a16="http://schemas.microsoft.com/office/drawing/2014/main" xmlns="" id="{BD9E76C7-B531-4DA7-BEAE-21A6C3999E3B}"/>
              </a:ext>
            </a:extLst>
          </p:cNvPr>
          <p:cNvCxnSpPr>
            <a:cxnSpLocks/>
            <a:stCxn id="258" idx="3"/>
            <a:endCxn id="143" idx="0"/>
          </p:cNvCxnSpPr>
          <p:nvPr/>
        </p:nvCxnSpPr>
        <p:spPr>
          <a:xfrm rot="16200000" flipH="1">
            <a:off x="196318" y="3900563"/>
            <a:ext cx="474943" cy="121929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0" name="Group 149">
            <a:extLst>
              <a:ext uri="{FF2B5EF4-FFF2-40B4-BE49-F238E27FC236}">
                <a16:creationId xmlns:a16="http://schemas.microsoft.com/office/drawing/2014/main" xmlns="" id="{C0E4B521-6E55-449D-A951-72780D03E20A}"/>
              </a:ext>
            </a:extLst>
          </p:cNvPr>
          <p:cNvGrpSpPr/>
          <p:nvPr/>
        </p:nvGrpSpPr>
        <p:grpSpPr>
          <a:xfrm>
            <a:off x="3053009" y="3589729"/>
            <a:ext cx="660356" cy="543434"/>
            <a:chOff x="2087056" y="4770132"/>
            <a:chExt cx="660356" cy="543434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xmlns="" id="{DAE09AE9-EF25-46ED-BCA3-F02432C45526}"/>
                </a:ext>
              </a:extLst>
            </p:cNvPr>
            <p:cNvSpPr/>
            <p:nvPr/>
          </p:nvSpPr>
          <p:spPr>
            <a:xfrm>
              <a:off x="2087056" y="4773834"/>
              <a:ext cx="660356" cy="539732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xmlns="" id="{CC963C96-77B2-476B-ABB5-B3C239FC5610}"/>
                </a:ext>
              </a:extLst>
            </p:cNvPr>
            <p:cNvSpPr txBox="1"/>
            <p:nvPr/>
          </p:nvSpPr>
          <p:spPr>
            <a:xfrm>
              <a:off x="2184536" y="4770132"/>
              <a:ext cx="48797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/>
                <a:t>Ports</a:t>
              </a:r>
            </a:p>
          </p:txBody>
        </p:sp>
      </p:grpSp>
      <p:sp>
        <p:nvSpPr>
          <p:cNvPr id="151" name="Oval 150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3049698" y="3923948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1</a:t>
            </a:r>
          </a:p>
        </p:txBody>
      </p:sp>
      <p:grpSp>
        <p:nvGrpSpPr>
          <p:cNvPr id="154" name="Group 153">
            <a:extLst>
              <a:ext uri="{FF2B5EF4-FFF2-40B4-BE49-F238E27FC236}">
                <a16:creationId xmlns:a16="http://schemas.microsoft.com/office/drawing/2014/main" xmlns="" id="{EE27A87E-36AF-4C3C-AEBA-AA642440FA7B}"/>
              </a:ext>
            </a:extLst>
          </p:cNvPr>
          <p:cNvGrpSpPr/>
          <p:nvPr/>
        </p:nvGrpSpPr>
        <p:grpSpPr>
          <a:xfrm>
            <a:off x="3863940" y="3607972"/>
            <a:ext cx="660356" cy="573939"/>
            <a:chOff x="2087056" y="4770132"/>
            <a:chExt cx="660356" cy="573939"/>
          </a:xfrm>
        </p:grpSpPr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xmlns="" id="{69043A8D-1520-4214-AEE8-BFE37687CCD0}"/>
                </a:ext>
              </a:extLst>
            </p:cNvPr>
            <p:cNvGrpSpPr/>
            <p:nvPr/>
          </p:nvGrpSpPr>
          <p:grpSpPr>
            <a:xfrm>
              <a:off x="2087056" y="4770132"/>
              <a:ext cx="660356" cy="543434"/>
              <a:chOff x="2087056" y="4770132"/>
              <a:chExt cx="660356" cy="543434"/>
            </a:xfrm>
          </p:grpSpPr>
          <p:sp>
            <p:nvSpPr>
              <p:cNvPr id="158" name="Oval 157">
                <a:extLst>
                  <a:ext uri="{FF2B5EF4-FFF2-40B4-BE49-F238E27FC236}">
                    <a16:creationId xmlns:a16="http://schemas.microsoft.com/office/drawing/2014/main" xmlns="" id="{43FE3E9D-2B03-42CE-BBE3-06E8EEF5F2D4}"/>
                  </a:ext>
                </a:extLst>
              </p:cNvPr>
              <p:cNvSpPr/>
              <p:nvPr/>
            </p:nvSpPr>
            <p:spPr>
              <a:xfrm>
                <a:off x="2087056" y="4773834"/>
                <a:ext cx="660356" cy="539732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xmlns="" id="{AEB80A5B-C3D5-45FC-8108-C5F62286228D}"/>
                  </a:ext>
                </a:extLst>
              </p:cNvPr>
              <p:cNvSpPr txBox="1"/>
              <p:nvPr/>
            </p:nvSpPr>
            <p:spPr>
              <a:xfrm>
                <a:off x="2184536" y="4770132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xmlns="" id="{6747A833-BB13-4A81-8AAA-71D37EFBEFB5}"/>
                </a:ext>
              </a:extLst>
            </p:cNvPr>
            <p:cNvSpPr/>
            <p:nvPr/>
          </p:nvSpPr>
          <p:spPr>
            <a:xfrm>
              <a:off x="2278108" y="511380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cxnSp>
        <p:nvCxnSpPr>
          <p:cNvPr id="160" name="Curved Connector 14">
            <a:extLst>
              <a:ext uri="{FF2B5EF4-FFF2-40B4-BE49-F238E27FC236}">
                <a16:creationId xmlns:a16="http://schemas.microsoft.com/office/drawing/2014/main" xmlns="" id="{A1394526-B220-4523-875E-4A30A5BAB48B}"/>
              </a:ext>
            </a:extLst>
          </p:cNvPr>
          <p:cNvCxnSpPr>
            <a:cxnSpLocks/>
            <a:stCxn id="125" idx="4"/>
            <a:endCxn id="151" idx="4"/>
          </p:cNvCxnSpPr>
          <p:nvPr/>
        </p:nvCxnSpPr>
        <p:spPr>
          <a:xfrm rot="5400000" flipH="1" flipV="1">
            <a:off x="2348843" y="3818245"/>
            <a:ext cx="502606" cy="1174538"/>
          </a:xfrm>
          <a:prstGeom prst="curvedConnector3">
            <a:avLst>
              <a:gd name="adj1" fmla="val -45483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141" idx="4"/>
            <a:endCxn id="157" idx="4"/>
          </p:cNvCxnSpPr>
          <p:nvPr/>
        </p:nvCxnSpPr>
        <p:spPr>
          <a:xfrm rot="5400000" flipH="1" flipV="1">
            <a:off x="2041869" y="2622099"/>
            <a:ext cx="591028" cy="3710652"/>
          </a:xfrm>
          <a:prstGeom prst="curvedConnector3">
            <a:avLst>
              <a:gd name="adj1" fmla="val -96500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urved Connector 7">
            <a:extLst>
              <a:ext uri="{FF2B5EF4-FFF2-40B4-BE49-F238E27FC236}">
                <a16:creationId xmlns:a16="http://schemas.microsoft.com/office/drawing/2014/main" xmlns="" id="{4F188BAB-3AD5-4DCD-8A4D-CD4E64C53A20}"/>
              </a:ext>
            </a:extLst>
          </p:cNvPr>
          <p:cNvCxnSpPr>
            <a:cxnSpLocks/>
            <a:stCxn id="88" idx="4"/>
            <a:endCxn id="159" idx="0"/>
          </p:cNvCxnSpPr>
          <p:nvPr/>
        </p:nvCxnSpPr>
        <p:spPr>
          <a:xfrm rot="16200000" flipH="1">
            <a:off x="4131312" y="3533877"/>
            <a:ext cx="128043" cy="20146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urved Connector 7">
            <a:extLst>
              <a:ext uri="{FF2B5EF4-FFF2-40B4-BE49-F238E27FC236}">
                <a16:creationId xmlns:a16="http://schemas.microsoft.com/office/drawing/2014/main" xmlns="" id="{64249A3D-B85C-47B6-82EF-209B9696C496}"/>
              </a:ext>
            </a:extLst>
          </p:cNvPr>
          <p:cNvCxnSpPr>
            <a:cxnSpLocks/>
            <a:stCxn id="85" idx="4"/>
            <a:endCxn id="153" idx="0"/>
          </p:cNvCxnSpPr>
          <p:nvPr/>
        </p:nvCxnSpPr>
        <p:spPr>
          <a:xfrm rot="5400000">
            <a:off x="3362217" y="3520665"/>
            <a:ext cx="101322" cy="36806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8421483" y="4302195"/>
            <a:ext cx="3705470" cy="2483053"/>
            <a:chOff x="8012048" y="1878181"/>
            <a:chExt cx="4993198" cy="2989853"/>
          </a:xfrm>
        </p:grpSpPr>
        <p:cxnSp>
          <p:nvCxnSpPr>
            <p:cNvPr id="82" name="Elbow Connector 81"/>
            <p:cNvCxnSpPr>
              <a:stCxn id="217" idx="1"/>
              <a:endCxn id="225" idx="1"/>
            </p:cNvCxnSpPr>
            <p:nvPr/>
          </p:nvCxnSpPr>
          <p:spPr>
            <a:xfrm rot="10800000" flipH="1" flipV="1">
              <a:off x="8012048" y="2622519"/>
              <a:ext cx="1220897" cy="1808410"/>
            </a:xfrm>
            <a:prstGeom prst="bentConnector3">
              <a:avLst>
                <a:gd name="adj1" fmla="val -18724"/>
              </a:avLst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9" name="Group 88"/>
            <p:cNvGrpSpPr/>
            <p:nvPr/>
          </p:nvGrpSpPr>
          <p:grpSpPr>
            <a:xfrm>
              <a:off x="8965375" y="2013574"/>
              <a:ext cx="1147482" cy="301647"/>
              <a:chOff x="8588178" y="475579"/>
              <a:chExt cx="2210656" cy="994489"/>
            </a:xfrm>
          </p:grpSpPr>
          <p:sp>
            <p:nvSpPr>
              <p:cNvPr id="255" name="Rectangle 254"/>
              <p:cNvSpPr/>
              <p:nvPr/>
            </p:nvSpPr>
            <p:spPr>
              <a:xfrm>
                <a:off x="8588178" y="475579"/>
                <a:ext cx="2210656" cy="994489"/>
              </a:xfrm>
              <a:prstGeom prst="rect">
                <a:avLst/>
              </a:prstGeom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700" dirty="0" smtClean="0">
                    <a:solidFill>
                      <a:schemeClr val="tx1"/>
                    </a:solidFill>
                  </a:rPr>
                  <a:t>System </a:t>
                </a:r>
                <a:endParaRPr lang="en-US" sz="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6" name="Rectangle 255"/>
              <p:cNvSpPr/>
              <p:nvPr/>
            </p:nvSpPr>
            <p:spPr>
              <a:xfrm>
                <a:off x="8705918" y="1274787"/>
                <a:ext cx="749960" cy="187248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7" name="Rectangle 256"/>
              <p:cNvSpPr/>
              <p:nvPr/>
            </p:nvSpPr>
            <p:spPr>
              <a:xfrm>
                <a:off x="9920952" y="1282211"/>
                <a:ext cx="749958" cy="187248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0" name="Group 89"/>
            <p:cNvGrpSpPr/>
            <p:nvPr/>
          </p:nvGrpSpPr>
          <p:grpSpPr>
            <a:xfrm>
              <a:off x="10515846" y="2011137"/>
              <a:ext cx="1143479" cy="301647"/>
              <a:chOff x="8588178" y="475580"/>
              <a:chExt cx="2210656" cy="994490"/>
            </a:xfrm>
          </p:grpSpPr>
          <p:sp>
            <p:nvSpPr>
              <p:cNvPr id="250" name="Rectangle 249"/>
              <p:cNvSpPr/>
              <p:nvPr/>
            </p:nvSpPr>
            <p:spPr>
              <a:xfrm>
                <a:off x="8588178" y="475580"/>
                <a:ext cx="2210656" cy="994490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700" dirty="0" smtClean="0">
                    <a:solidFill>
                      <a:schemeClr val="tx1"/>
                    </a:solidFill>
                  </a:rPr>
                  <a:t>System</a:t>
                </a:r>
                <a:endParaRPr lang="en-US" sz="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1" name="Rectangle 250"/>
              <p:cNvSpPr/>
              <p:nvPr/>
            </p:nvSpPr>
            <p:spPr>
              <a:xfrm>
                <a:off x="8705918" y="1274787"/>
                <a:ext cx="749960" cy="187248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2" name="Rectangle 251"/>
              <p:cNvSpPr/>
              <p:nvPr/>
            </p:nvSpPr>
            <p:spPr>
              <a:xfrm>
                <a:off x="9920952" y="1282211"/>
                <a:ext cx="749958" cy="187248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9404529" y="2885473"/>
              <a:ext cx="1419728" cy="326582"/>
              <a:chOff x="8155274" y="2089547"/>
              <a:chExt cx="3002325" cy="1435736"/>
            </a:xfrm>
          </p:grpSpPr>
          <p:sp>
            <p:nvSpPr>
              <p:cNvPr id="243" name="Rectangle 242"/>
              <p:cNvSpPr/>
              <p:nvPr/>
            </p:nvSpPr>
            <p:spPr>
              <a:xfrm>
                <a:off x="8155274" y="2093381"/>
                <a:ext cx="3002325" cy="1431902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600" dirty="0" smtClean="0">
                    <a:solidFill>
                      <a:schemeClr val="tx1"/>
                    </a:solidFill>
                  </a:rPr>
                  <a:t>switch</a:t>
                </a:r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4" name="Rectangle 243"/>
              <p:cNvSpPr/>
              <p:nvPr/>
            </p:nvSpPr>
            <p:spPr>
              <a:xfrm>
                <a:off x="8394343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5" name="Rectangle 244"/>
              <p:cNvSpPr/>
              <p:nvPr/>
            </p:nvSpPr>
            <p:spPr>
              <a:xfrm>
                <a:off x="9381933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6" name="Rectangle 245"/>
              <p:cNvSpPr/>
              <p:nvPr/>
            </p:nvSpPr>
            <p:spPr>
              <a:xfrm>
                <a:off x="10270056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7" name="Rectangle 246"/>
              <p:cNvSpPr/>
              <p:nvPr/>
            </p:nvSpPr>
            <p:spPr>
              <a:xfrm>
                <a:off x="8402809" y="328066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8" name="Rectangle 247"/>
              <p:cNvSpPr/>
              <p:nvPr/>
            </p:nvSpPr>
            <p:spPr>
              <a:xfrm>
                <a:off x="9392469" y="3270743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9" name="Rectangle 248"/>
              <p:cNvSpPr/>
              <p:nvPr/>
            </p:nvSpPr>
            <p:spPr>
              <a:xfrm>
                <a:off x="10270056" y="328066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2" name="Group 91"/>
            <p:cNvGrpSpPr/>
            <p:nvPr/>
          </p:nvGrpSpPr>
          <p:grpSpPr>
            <a:xfrm>
              <a:off x="11338100" y="2907270"/>
              <a:ext cx="1430061" cy="326582"/>
              <a:chOff x="7847320" y="2089547"/>
              <a:chExt cx="3024173" cy="1435737"/>
            </a:xfrm>
          </p:grpSpPr>
          <p:sp>
            <p:nvSpPr>
              <p:cNvPr id="236" name="Rectangle 235"/>
              <p:cNvSpPr/>
              <p:nvPr/>
            </p:nvSpPr>
            <p:spPr>
              <a:xfrm>
                <a:off x="7847320" y="2093380"/>
                <a:ext cx="3002327" cy="1431904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600" dirty="0" smtClean="0">
                    <a:solidFill>
                      <a:schemeClr val="tx1"/>
                    </a:solidFill>
                  </a:rPr>
                  <a:t>switch</a:t>
                </a:r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8086387" y="2089547"/>
                <a:ext cx="623146" cy="239115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9073977" y="2089547"/>
                <a:ext cx="623146" cy="239115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9" name="Rectangle 238"/>
              <p:cNvSpPr/>
              <p:nvPr/>
            </p:nvSpPr>
            <p:spPr>
              <a:xfrm>
                <a:off x="9962098" y="2089547"/>
                <a:ext cx="623146" cy="239115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0" name="Rectangle 239"/>
              <p:cNvSpPr/>
              <p:nvPr/>
            </p:nvSpPr>
            <p:spPr>
              <a:xfrm>
                <a:off x="8094853" y="3280669"/>
                <a:ext cx="623146" cy="239115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1" name="Rectangle 240"/>
              <p:cNvSpPr/>
              <p:nvPr/>
            </p:nvSpPr>
            <p:spPr>
              <a:xfrm>
                <a:off x="9084512" y="3270744"/>
                <a:ext cx="623146" cy="239115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2" name="Rectangle 241"/>
              <p:cNvSpPr/>
              <p:nvPr/>
            </p:nvSpPr>
            <p:spPr>
              <a:xfrm rot="5400000">
                <a:off x="10326163" y="2708847"/>
                <a:ext cx="930531" cy="160129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3" name="Group 92"/>
            <p:cNvGrpSpPr/>
            <p:nvPr/>
          </p:nvGrpSpPr>
          <p:grpSpPr>
            <a:xfrm>
              <a:off x="9232946" y="3993824"/>
              <a:ext cx="1091909" cy="874210"/>
              <a:chOff x="8186833" y="885590"/>
              <a:chExt cx="2210656" cy="2362099"/>
            </a:xfrm>
          </p:grpSpPr>
          <p:sp>
            <p:nvSpPr>
              <p:cNvPr id="225" name="Rectangle 224"/>
              <p:cNvSpPr/>
              <p:nvPr/>
            </p:nvSpPr>
            <p:spPr>
              <a:xfrm>
                <a:off x="8186833" y="885590"/>
                <a:ext cx="2210656" cy="2362099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400" dirty="0"/>
              </a:p>
            </p:txBody>
          </p:sp>
          <p:sp>
            <p:nvSpPr>
              <p:cNvPr id="226" name="Rectangle 225"/>
              <p:cNvSpPr/>
              <p:nvPr/>
            </p:nvSpPr>
            <p:spPr>
              <a:xfrm>
                <a:off x="8399301" y="896045"/>
                <a:ext cx="623146" cy="199813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27" name="Group 226"/>
              <p:cNvGrpSpPr/>
              <p:nvPr/>
            </p:nvGrpSpPr>
            <p:grpSpPr>
              <a:xfrm>
                <a:off x="8506012" y="2187800"/>
                <a:ext cx="1723798" cy="239118"/>
                <a:chOff x="8497703" y="5037560"/>
                <a:chExt cx="1723798" cy="239118"/>
              </a:xfrm>
            </p:grpSpPr>
            <p:sp>
              <p:nvSpPr>
                <p:cNvPr id="234" name="Rectangle 233"/>
                <p:cNvSpPr/>
                <p:nvPr/>
              </p:nvSpPr>
              <p:spPr>
                <a:xfrm>
                  <a:off x="8497703" y="5037560"/>
                  <a:ext cx="1079433" cy="239116"/>
                </a:xfrm>
                <a:prstGeom prst="rect">
                  <a:avLst/>
                </a:prstGeom>
                <a:solidFill>
                  <a:srgbClr val="FFC000"/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5" name="Rectangle 234"/>
                <p:cNvSpPr/>
                <p:nvPr/>
              </p:nvSpPr>
              <p:spPr>
                <a:xfrm>
                  <a:off x="9598355" y="5037561"/>
                  <a:ext cx="623146" cy="239117"/>
                </a:xfrm>
                <a:prstGeom prst="rect">
                  <a:avLst/>
                </a:prstGeom>
                <a:solidFill>
                  <a:srgbClr val="FFC000"/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28" name="TextBox 227"/>
              <p:cNvSpPr txBox="1"/>
              <p:nvPr/>
            </p:nvSpPr>
            <p:spPr>
              <a:xfrm>
                <a:off x="8206705" y="1054324"/>
                <a:ext cx="2108557" cy="10013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00" dirty="0" smtClean="0"/>
                  <a:t>Multiple Logical</a:t>
                </a:r>
              </a:p>
              <a:p>
                <a:r>
                  <a:rPr lang="en-US" sz="700" dirty="0" smtClean="0"/>
                  <a:t>Device</a:t>
                </a:r>
                <a:endParaRPr lang="en-US" sz="700" dirty="0"/>
              </a:p>
            </p:txBody>
          </p:sp>
          <p:sp>
            <p:nvSpPr>
              <p:cNvPr id="229" name="Rectangle 228"/>
              <p:cNvSpPr/>
              <p:nvPr/>
            </p:nvSpPr>
            <p:spPr>
              <a:xfrm>
                <a:off x="8506012" y="2442813"/>
                <a:ext cx="1079433" cy="239116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0" name="Rectangle 229"/>
              <p:cNvSpPr/>
              <p:nvPr/>
            </p:nvSpPr>
            <p:spPr>
              <a:xfrm>
                <a:off x="9606664" y="2437851"/>
                <a:ext cx="623146" cy="239117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1" name="Rectangle 230"/>
              <p:cNvSpPr/>
              <p:nvPr/>
            </p:nvSpPr>
            <p:spPr>
              <a:xfrm>
                <a:off x="9618732" y="896045"/>
                <a:ext cx="623146" cy="199813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2" name="Rectangle 231"/>
              <p:cNvSpPr/>
              <p:nvPr/>
            </p:nvSpPr>
            <p:spPr>
              <a:xfrm>
                <a:off x="8506651" y="2703165"/>
                <a:ext cx="1079433" cy="23911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3" name="Rectangle 232"/>
              <p:cNvSpPr/>
              <p:nvPr/>
            </p:nvSpPr>
            <p:spPr>
              <a:xfrm>
                <a:off x="9607302" y="2703164"/>
                <a:ext cx="623146" cy="239117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10866956" y="4034456"/>
              <a:ext cx="890549" cy="822235"/>
              <a:chOff x="8756870" y="3765999"/>
              <a:chExt cx="1370088" cy="1182052"/>
            </a:xfrm>
            <a:solidFill>
              <a:schemeClr val="tx2">
                <a:lumMod val="75000"/>
              </a:schemeClr>
            </a:solidFill>
          </p:grpSpPr>
          <p:sp>
            <p:nvSpPr>
              <p:cNvPr id="222" name="Rectangle 221"/>
              <p:cNvSpPr/>
              <p:nvPr/>
            </p:nvSpPr>
            <p:spPr>
              <a:xfrm>
                <a:off x="8756870" y="3768695"/>
                <a:ext cx="1370088" cy="1179356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1050" dirty="0"/>
              </a:p>
            </p:txBody>
          </p:sp>
          <p:sp>
            <p:nvSpPr>
              <p:cNvPr id="223" name="Rectangle 222"/>
              <p:cNvSpPr/>
              <p:nvPr/>
            </p:nvSpPr>
            <p:spPr>
              <a:xfrm>
                <a:off x="8852899" y="3765999"/>
                <a:ext cx="623146" cy="199813"/>
              </a:xfrm>
              <a:prstGeom prst="rect">
                <a:avLst/>
              </a:prstGeom>
              <a:solidFill>
                <a:srgbClr val="FF0000"/>
              </a:solidFill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4" name="TextBox 223"/>
              <p:cNvSpPr txBox="1"/>
              <p:nvPr/>
            </p:nvSpPr>
            <p:spPr>
              <a:xfrm>
                <a:off x="8893093" y="4106865"/>
                <a:ext cx="904584" cy="7192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700" dirty="0" smtClean="0"/>
                  <a:t>Single-</a:t>
                </a:r>
              </a:p>
              <a:p>
                <a:r>
                  <a:rPr lang="en-US" sz="700" dirty="0" smtClean="0"/>
                  <a:t>Logical</a:t>
                </a:r>
              </a:p>
              <a:p>
                <a:r>
                  <a:rPr lang="en-US" sz="700" dirty="0" smtClean="0"/>
                  <a:t>Device</a:t>
                </a:r>
                <a:endParaRPr lang="en-US" sz="700" dirty="0"/>
              </a:p>
            </p:txBody>
          </p:sp>
        </p:grpSp>
        <p:cxnSp>
          <p:nvCxnSpPr>
            <p:cNvPr id="95" name="Elbow Connector 94"/>
            <p:cNvCxnSpPr>
              <a:stCxn id="256" idx="2"/>
              <a:endCxn id="244" idx="0"/>
            </p:cNvCxnSpPr>
            <p:nvPr/>
          </p:nvCxnSpPr>
          <p:spPr>
            <a:xfrm rot="16200000" flipH="1">
              <a:off x="9156677" y="2377235"/>
              <a:ext cx="572689" cy="443785"/>
            </a:xfrm>
            <a:prstGeom prst="bentConnector3">
              <a:avLst/>
            </a:prstGeom>
            <a:ln w="190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Elbow Connector 95"/>
            <p:cNvCxnSpPr>
              <a:stCxn id="257" idx="2"/>
              <a:endCxn id="237" idx="0"/>
            </p:cNvCxnSpPr>
            <p:nvPr/>
          </p:nvCxnSpPr>
          <p:spPr>
            <a:xfrm rot="16200000" flipH="1">
              <a:off x="10429030" y="1737822"/>
              <a:ext cx="592234" cy="1746663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Elbow Connector 96"/>
            <p:cNvCxnSpPr>
              <a:stCxn id="251" idx="2"/>
              <a:endCxn id="245" idx="0"/>
            </p:cNvCxnSpPr>
            <p:nvPr/>
          </p:nvCxnSpPr>
          <p:spPr>
            <a:xfrm rot="5400000">
              <a:off x="10163754" y="2278517"/>
              <a:ext cx="575126" cy="638786"/>
            </a:xfrm>
            <a:prstGeom prst="bentConnector3">
              <a:avLst>
                <a:gd name="adj1" fmla="val 26288"/>
              </a:avLst>
            </a:prstGeom>
            <a:ln w="190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Elbow Connector 97"/>
            <p:cNvCxnSpPr>
              <a:stCxn id="252" idx="2"/>
              <a:endCxn id="238" idx="0"/>
            </p:cNvCxnSpPr>
            <p:nvPr/>
          </p:nvCxnSpPr>
          <p:spPr>
            <a:xfrm rot="16200000" flipH="1">
              <a:off x="11435005" y="2276789"/>
              <a:ext cx="594671" cy="666292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Elbow Connector 98"/>
            <p:cNvCxnSpPr>
              <a:stCxn id="247" idx="2"/>
              <a:endCxn id="226" idx="0"/>
            </p:cNvCxnSpPr>
            <p:nvPr/>
          </p:nvCxnSpPr>
          <p:spPr>
            <a:xfrm rot="5400000">
              <a:off x="9186908" y="3515682"/>
              <a:ext cx="786889" cy="177133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Elbow Connector 99"/>
            <p:cNvCxnSpPr>
              <a:stCxn id="231" idx="0"/>
              <a:endCxn id="240" idx="2"/>
            </p:cNvCxnSpPr>
            <p:nvPr/>
          </p:nvCxnSpPr>
          <p:spPr>
            <a:xfrm rot="5400000" flipH="1" flipV="1">
              <a:off x="10465746" y="2860956"/>
              <a:ext cx="765091" cy="1508382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1" name="Group 100"/>
            <p:cNvGrpSpPr/>
            <p:nvPr/>
          </p:nvGrpSpPr>
          <p:grpSpPr>
            <a:xfrm>
              <a:off x="12114697" y="4031188"/>
              <a:ext cx="890549" cy="822235"/>
              <a:chOff x="8756870" y="3765999"/>
              <a:chExt cx="1370088" cy="1182052"/>
            </a:xfrm>
            <a:solidFill>
              <a:schemeClr val="tx2">
                <a:lumMod val="75000"/>
              </a:schemeClr>
            </a:solidFill>
          </p:grpSpPr>
          <p:sp>
            <p:nvSpPr>
              <p:cNvPr id="219" name="Rectangle 218"/>
              <p:cNvSpPr/>
              <p:nvPr/>
            </p:nvSpPr>
            <p:spPr>
              <a:xfrm>
                <a:off x="8756870" y="3768695"/>
                <a:ext cx="1370088" cy="1179356"/>
              </a:xfrm>
              <a:prstGeom prst="rect">
                <a:avLst/>
              </a:prstGeom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1050" dirty="0"/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8852899" y="3765999"/>
                <a:ext cx="623146" cy="199813"/>
              </a:xfrm>
              <a:prstGeom prst="rect">
                <a:avLst/>
              </a:prstGeom>
              <a:solidFill>
                <a:srgbClr val="FF0000"/>
              </a:solidFill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1" name="TextBox 220"/>
              <p:cNvSpPr txBox="1"/>
              <p:nvPr/>
            </p:nvSpPr>
            <p:spPr>
              <a:xfrm>
                <a:off x="8894014" y="4070528"/>
                <a:ext cx="904584" cy="7192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700" dirty="0" smtClean="0"/>
                  <a:t>Single-</a:t>
                </a:r>
              </a:p>
              <a:p>
                <a:r>
                  <a:rPr lang="en-US" sz="700" dirty="0" smtClean="0"/>
                  <a:t>Logical</a:t>
                </a:r>
              </a:p>
              <a:p>
                <a:r>
                  <a:rPr lang="en-US" sz="700" dirty="0"/>
                  <a:t>D</a:t>
                </a:r>
                <a:r>
                  <a:rPr lang="en-US" sz="700" dirty="0" smtClean="0"/>
                  <a:t>evice</a:t>
                </a:r>
                <a:endParaRPr lang="en-US" sz="700" dirty="0"/>
              </a:p>
            </p:txBody>
          </p:sp>
        </p:grpSp>
        <p:cxnSp>
          <p:nvCxnSpPr>
            <p:cNvPr id="102" name="Elbow Connector 101"/>
            <p:cNvCxnSpPr>
              <a:stCxn id="241" idx="2"/>
              <a:endCxn id="220" idx="0"/>
            </p:cNvCxnSpPr>
            <p:nvPr/>
          </p:nvCxnSpPr>
          <p:spPr>
            <a:xfrm rot="16200000" flipH="1">
              <a:off x="11824629" y="3476181"/>
              <a:ext cx="800844" cy="309168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Elbow Connector 102"/>
            <p:cNvCxnSpPr>
              <a:stCxn id="249" idx="2"/>
              <a:endCxn id="223" idx="0"/>
            </p:cNvCxnSpPr>
            <p:nvPr/>
          </p:nvCxnSpPr>
          <p:spPr>
            <a:xfrm rot="16200000" flipH="1">
              <a:off x="10430069" y="3332630"/>
              <a:ext cx="823652" cy="580000"/>
            </a:xfrm>
            <a:prstGeom prst="bentConnector3">
              <a:avLst>
                <a:gd name="adj1" fmla="val 67942"/>
              </a:avLst>
            </a:prstGeom>
            <a:ln w="190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5" name="Group 104"/>
            <p:cNvGrpSpPr/>
            <p:nvPr/>
          </p:nvGrpSpPr>
          <p:grpSpPr>
            <a:xfrm>
              <a:off x="8012049" y="2418329"/>
              <a:ext cx="652610" cy="408379"/>
              <a:chOff x="9097694" y="115667"/>
              <a:chExt cx="1261674" cy="1346370"/>
            </a:xfrm>
          </p:grpSpPr>
          <p:sp>
            <p:nvSpPr>
              <p:cNvPr id="217" name="Rectangle 216"/>
              <p:cNvSpPr/>
              <p:nvPr/>
            </p:nvSpPr>
            <p:spPr>
              <a:xfrm>
                <a:off x="9097694" y="115667"/>
                <a:ext cx="1261674" cy="1346370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500" dirty="0" smtClean="0">
                    <a:solidFill>
                      <a:schemeClr val="tx1"/>
                    </a:solidFill>
                  </a:rPr>
                  <a:t>HW </a:t>
                </a:r>
                <a:r>
                  <a:rPr lang="en-US" sz="500" dirty="0" err="1" smtClean="0">
                    <a:solidFill>
                      <a:schemeClr val="tx1"/>
                    </a:solidFill>
                  </a:rPr>
                  <a:t>mgr</a:t>
                </a:r>
                <a:r>
                  <a:rPr lang="en-US" sz="500" dirty="0" smtClean="0">
                    <a:solidFill>
                      <a:schemeClr val="tx1"/>
                    </a:solidFill>
                  </a:rPr>
                  <a:t> 1</a:t>
                </a:r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9261564" y="1224630"/>
                <a:ext cx="749959" cy="187248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106" name="Elbow Connector 105"/>
            <p:cNvCxnSpPr>
              <a:stCxn id="217" idx="3"/>
              <a:endCxn id="243" idx="1"/>
            </p:cNvCxnSpPr>
            <p:nvPr/>
          </p:nvCxnSpPr>
          <p:spPr>
            <a:xfrm>
              <a:off x="8664659" y="2622519"/>
              <a:ext cx="739868" cy="426681"/>
            </a:xfrm>
            <a:prstGeom prst="bentConnector3">
              <a:avLst/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Elbow Connector 106"/>
            <p:cNvCxnSpPr>
              <a:stCxn id="243" idx="3"/>
              <a:endCxn id="236" idx="1"/>
            </p:cNvCxnSpPr>
            <p:nvPr/>
          </p:nvCxnSpPr>
          <p:spPr>
            <a:xfrm>
              <a:off x="10824257" y="3049199"/>
              <a:ext cx="513838" cy="21798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Elbow Connector 107"/>
            <p:cNvCxnSpPr>
              <a:stCxn id="225" idx="3"/>
              <a:endCxn id="222" idx="1"/>
            </p:cNvCxnSpPr>
            <p:nvPr/>
          </p:nvCxnSpPr>
          <p:spPr>
            <a:xfrm>
              <a:off x="10324855" y="4430929"/>
              <a:ext cx="542101" cy="15582"/>
            </a:xfrm>
            <a:prstGeom prst="bentConnector3">
              <a:avLst/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Elbow Connector 108"/>
            <p:cNvCxnSpPr>
              <a:endCxn id="219" idx="1"/>
            </p:cNvCxnSpPr>
            <p:nvPr/>
          </p:nvCxnSpPr>
          <p:spPr>
            <a:xfrm>
              <a:off x="11717663" y="4429122"/>
              <a:ext cx="397034" cy="14121"/>
            </a:xfrm>
            <a:prstGeom prst="bentConnector3">
              <a:avLst/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Oval 168"/>
            <p:cNvSpPr/>
            <p:nvPr/>
          </p:nvSpPr>
          <p:spPr bwMode="ltGray">
            <a:xfrm>
              <a:off x="8948492" y="2210088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1200" dirty="0"/>
                <a:t>1</a:t>
              </a:r>
              <a:endParaRPr lang="en-GB" sz="1200" dirty="0" err="1" smtClean="0"/>
            </a:p>
          </p:txBody>
        </p:sp>
        <p:sp>
          <p:nvSpPr>
            <p:cNvPr id="170" name="Oval 169"/>
            <p:cNvSpPr/>
            <p:nvPr/>
          </p:nvSpPr>
          <p:spPr bwMode="ltGray">
            <a:xfrm>
              <a:off x="9890533" y="2198161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1200" dirty="0"/>
                <a:t>2</a:t>
              </a:r>
              <a:endParaRPr lang="en-GB" sz="1200" dirty="0" err="1" smtClean="0"/>
            </a:p>
          </p:txBody>
        </p:sp>
        <p:sp>
          <p:nvSpPr>
            <p:cNvPr id="171" name="Oval 170"/>
            <p:cNvSpPr/>
            <p:nvPr/>
          </p:nvSpPr>
          <p:spPr bwMode="ltGray">
            <a:xfrm>
              <a:off x="9664894" y="3819275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1200" dirty="0"/>
                <a:t>3</a:t>
              </a:r>
              <a:endParaRPr lang="en-GB" sz="1200" dirty="0" err="1" smtClean="0"/>
            </a:p>
          </p:txBody>
        </p:sp>
        <p:sp>
          <p:nvSpPr>
            <p:cNvPr id="172" name="Oval 171"/>
            <p:cNvSpPr/>
            <p:nvPr/>
          </p:nvSpPr>
          <p:spPr bwMode="ltGray">
            <a:xfrm>
              <a:off x="10450203" y="2207451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1200" dirty="0"/>
                <a:t>5</a:t>
              </a:r>
              <a:endParaRPr lang="en-GB" sz="1200" dirty="0" err="1" smtClean="0"/>
            </a:p>
          </p:txBody>
        </p:sp>
        <p:sp>
          <p:nvSpPr>
            <p:cNvPr id="176" name="Oval 175"/>
            <p:cNvSpPr/>
            <p:nvPr/>
          </p:nvSpPr>
          <p:spPr bwMode="ltGray">
            <a:xfrm>
              <a:off x="11444582" y="2226358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1200" dirty="0"/>
                <a:t>4</a:t>
              </a:r>
              <a:endParaRPr lang="en-GB" sz="1200" dirty="0" err="1" smtClean="0"/>
            </a:p>
          </p:txBody>
        </p:sp>
        <p:sp>
          <p:nvSpPr>
            <p:cNvPr id="179" name="Oval 178"/>
            <p:cNvSpPr/>
            <p:nvPr/>
          </p:nvSpPr>
          <p:spPr bwMode="ltGray">
            <a:xfrm>
              <a:off x="11351403" y="3825662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1200" dirty="0" smtClean="0"/>
                <a:t>6</a:t>
              </a:r>
              <a:endParaRPr lang="en-GB" sz="1200" dirty="0" err="1" smtClean="0"/>
            </a:p>
          </p:txBody>
        </p:sp>
        <p:sp>
          <p:nvSpPr>
            <p:cNvPr id="181" name="Oval 180"/>
            <p:cNvSpPr/>
            <p:nvPr/>
          </p:nvSpPr>
          <p:spPr bwMode="ltGray">
            <a:xfrm>
              <a:off x="12510749" y="3810812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1200" dirty="0" smtClean="0"/>
                <a:t>7</a:t>
              </a:r>
              <a:endParaRPr lang="en-GB" sz="1200" dirty="0" err="1" smtClean="0"/>
            </a:p>
          </p:txBody>
        </p:sp>
        <p:sp>
          <p:nvSpPr>
            <p:cNvPr id="182" name="Rounded Rectangle 181"/>
            <p:cNvSpPr/>
            <p:nvPr/>
          </p:nvSpPr>
          <p:spPr>
            <a:xfrm>
              <a:off x="9041891" y="1901130"/>
              <a:ext cx="293098" cy="187709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1</a:t>
              </a:r>
              <a:endParaRPr lang="en-GB" sz="1200" dirty="0"/>
            </a:p>
          </p:txBody>
        </p:sp>
        <p:sp>
          <p:nvSpPr>
            <p:cNvPr id="183" name="Rounded Rectangle 182"/>
            <p:cNvSpPr/>
            <p:nvPr/>
          </p:nvSpPr>
          <p:spPr>
            <a:xfrm>
              <a:off x="10502963" y="1878181"/>
              <a:ext cx="293098" cy="187709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2</a:t>
              </a:r>
              <a:endParaRPr lang="en-GB" sz="1200" dirty="0"/>
            </a:p>
          </p:txBody>
        </p:sp>
        <p:sp>
          <p:nvSpPr>
            <p:cNvPr id="187" name="Diamond 186"/>
            <p:cNvSpPr/>
            <p:nvPr/>
          </p:nvSpPr>
          <p:spPr>
            <a:xfrm>
              <a:off x="10399369" y="2916592"/>
              <a:ext cx="240844" cy="272415"/>
            </a:xfrm>
            <a:prstGeom prst="diamond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2</a:t>
              </a:r>
              <a:endParaRPr lang="en-GB" sz="1200" dirty="0"/>
            </a:p>
          </p:txBody>
        </p:sp>
        <p:sp>
          <p:nvSpPr>
            <p:cNvPr id="188" name="Diamond 187"/>
            <p:cNvSpPr/>
            <p:nvPr/>
          </p:nvSpPr>
          <p:spPr>
            <a:xfrm>
              <a:off x="12305646" y="2934789"/>
              <a:ext cx="240844" cy="272415"/>
            </a:xfrm>
            <a:prstGeom prst="diamond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1</a:t>
              </a:r>
              <a:endParaRPr lang="en-GB" sz="1200" dirty="0"/>
            </a:p>
          </p:txBody>
        </p:sp>
      </p:grpSp>
      <p:sp>
        <p:nvSpPr>
          <p:cNvPr id="258" name="Oval 257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302595" y="3400181"/>
            <a:ext cx="479563" cy="37944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59" name="Oval 258">
            <a:extLst>
              <a:ext uri="{FF2B5EF4-FFF2-40B4-BE49-F238E27FC236}">
                <a16:creationId xmlns:a16="http://schemas.microsoft.com/office/drawing/2014/main" xmlns="" id="{7FEA5721-D4B2-4F2B-9EAB-C48AD8DD9BBE}"/>
              </a:ext>
            </a:extLst>
          </p:cNvPr>
          <p:cNvSpPr/>
          <p:nvPr/>
        </p:nvSpPr>
        <p:spPr>
          <a:xfrm>
            <a:off x="2116163" y="3590436"/>
            <a:ext cx="417412" cy="35478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grpSp>
        <p:nvGrpSpPr>
          <p:cNvPr id="260" name="Group 259">
            <a:extLst>
              <a:ext uri="{FF2B5EF4-FFF2-40B4-BE49-F238E27FC236}">
                <a16:creationId xmlns:a16="http://schemas.microsoft.com/office/drawing/2014/main" xmlns="" id="{B00BAC4B-F769-498F-8BE5-716877FFB54F}"/>
              </a:ext>
            </a:extLst>
          </p:cNvPr>
          <p:cNvGrpSpPr/>
          <p:nvPr/>
        </p:nvGrpSpPr>
        <p:grpSpPr>
          <a:xfrm>
            <a:off x="702554" y="4224731"/>
            <a:ext cx="660356" cy="573939"/>
            <a:chOff x="2087056" y="4770132"/>
            <a:chExt cx="660356" cy="573939"/>
          </a:xfrm>
        </p:grpSpPr>
        <p:grpSp>
          <p:nvGrpSpPr>
            <p:cNvPr id="261" name="Group 260">
              <a:extLst>
                <a:ext uri="{FF2B5EF4-FFF2-40B4-BE49-F238E27FC236}">
                  <a16:creationId xmlns:a16="http://schemas.microsoft.com/office/drawing/2014/main" xmlns="" id="{5F87B798-A063-4968-8F85-B4A5C7F19084}"/>
                </a:ext>
              </a:extLst>
            </p:cNvPr>
            <p:cNvGrpSpPr/>
            <p:nvPr/>
          </p:nvGrpSpPr>
          <p:grpSpPr>
            <a:xfrm>
              <a:off x="2087056" y="4770132"/>
              <a:ext cx="660356" cy="543434"/>
              <a:chOff x="2087056" y="4770132"/>
              <a:chExt cx="660356" cy="543434"/>
            </a:xfrm>
          </p:grpSpPr>
          <p:sp>
            <p:nvSpPr>
              <p:cNvPr id="263" name="Oval 262">
                <a:extLst>
                  <a:ext uri="{FF2B5EF4-FFF2-40B4-BE49-F238E27FC236}">
                    <a16:creationId xmlns:a16="http://schemas.microsoft.com/office/drawing/2014/main" xmlns="" id="{F94DCCE3-B956-4B66-A5A7-B01629EFC2A4}"/>
                  </a:ext>
                </a:extLst>
              </p:cNvPr>
              <p:cNvSpPr/>
              <p:nvPr/>
            </p:nvSpPr>
            <p:spPr>
              <a:xfrm>
                <a:off x="2087056" y="4773834"/>
                <a:ext cx="660356" cy="539732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264" name="TextBox 263">
                <a:extLst>
                  <a:ext uri="{FF2B5EF4-FFF2-40B4-BE49-F238E27FC236}">
                    <a16:creationId xmlns:a16="http://schemas.microsoft.com/office/drawing/2014/main" xmlns="" id="{8EFD4326-2762-4E78-8D9F-20B362DA5421}"/>
                  </a:ext>
                </a:extLst>
              </p:cNvPr>
              <p:cNvSpPr txBox="1"/>
              <p:nvPr/>
            </p:nvSpPr>
            <p:spPr>
              <a:xfrm>
                <a:off x="2184536" y="4770132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262" name="Oval 261">
              <a:extLst>
                <a:ext uri="{FF2B5EF4-FFF2-40B4-BE49-F238E27FC236}">
                  <a16:creationId xmlns:a16="http://schemas.microsoft.com/office/drawing/2014/main" xmlns="" id="{E577C1A9-AEC2-4CBD-9F38-EACE56294D3D}"/>
                </a:ext>
              </a:extLst>
            </p:cNvPr>
            <p:cNvSpPr/>
            <p:nvPr/>
          </p:nvSpPr>
          <p:spPr>
            <a:xfrm>
              <a:off x="2278108" y="511380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xmlns="" id="{B00BAC4B-F769-498F-8BE5-716877FFB54F}"/>
              </a:ext>
            </a:extLst>
          </p:cNvPr>
          <p:cNvGrpSpPr/>
          <p:nvPr/>
        </p:nvGrpSpPr>
        <p:grpSpPr>
          <a:xfrm>
            <a:off x="2178240" y="4141816"/>
            <a:ext cx="660356" cy="573939"/>
            <a:chOff x="2087056" y="4770132"/>
            <a:chExt cx="660356" cy="573939"/>
          </a:xfrm>
        </p:grpSpPr>
        <p:grpSp>
          <p:nvGrpSpPr>
            <p:cNvPr id="266" name="Group 265">
              <a:extLst>
                <a:ext uri="{FF2B5EF4-FFF2-40B4-BE49-F238E27FC236}">
                  <a16:creationId xmlns:a16="http://schemas.microsoft.com/office/drawing/2014/main" xmlns="" id="{5F87B798-A063-4968-8F85-B4A5C7F19084}"/>
                </a:ext>
              </a:extLst>
            </p:cNvPr>
            <p:cNvGrpSpPr/>
            <p:nvPr/>
          </p:nvGrpSpPr>
          <p:grpSpPr>
            <a:xfrm>
              <a:off x="2087056" y="4770132"/>
              <a:ext cx="660356" cy="543434"/>
              <a:chOff x="2087056" y="4770132"/>
              <a:chExt cx="660356" cy="543434"/>
            </a:xfrm>
          </p:grpSpPr>
          <p:sp>
            <p:nvSpPr>
              <p:cNvPr id="268" name="Oval 267">
                <a:extLst>
                  <a:ext uri="{FF2B5EF4-FFF2-40B4-BE49-F238E27FC236}">
                    <a16:creationId xmlns:a16="http://schemas.microsoft.com/office/drawing/2014/main" xmlns="" id="{F94DCCE3-B956-4B66-A5A7-B01629EFC2A4}"/>
                  </a:ext>
                </a:extLst>
              </p:cNvPr>
              <p:cNvSpPr/>
              <p:nvPr/>
            </p:nvSpPr>
            <p:spPr>
              <a:xfrm>
                <a:off x="2087056" y="4773834"/>
                <a:ext cx="660356" cy="539732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269" name="TextBox 268">
                <a:extLst>
                  <a:ext uri="{FF2B5EF4-FFF2-40B4-BE49-F238E27FC236}">
                    <a16:creationId xmlns:a16="http://schemas.microsoft.com/office/drawing/2014/main" xmlns="" id="{8EFD4326-2762-4E78-8D9F-20B362DA5421}"/>
                  </a:ext>
                </a:extLst>
              </p:cNvPr>
              <p:cNvSpPr txBox="1"/>
              <p:nvPr/>
            </p:nvSpPr>
            <p:spPr>
              <a:xfrm>
                <a:off x="2184536" y="4770132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267" name="Oval 266">
              <a:extLst>
                <a:ext uri="{FF2B5EF4-FFF2-40B4-BE49-F238E27FC236}">
                  <a16:creationId xmlns:a16="http://schemas.microsoft.com/office/drawing/2014/main" xmlns="" id="{E577C1A9-AEC2-4CBD-9F38-EACE56294D3D}"/>
                </a:ext>
              </a:extLst>
            </p:cNvPr>
            <p:cNvSpPr/>
            <p:nvPr/>
          </p:nvSpPr>
          <p:spPr>
            <a:xfrm>
              <a:off x="2278108" y="511380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cxnSp>
        <p:nvCxnSpPr>
          <p:cNvPr id="270" name="Curved Connector 7">
            <a:extLst>
              <a:ext uri="{FF2B5EF4-FFF2-40B4-BE49-F238E27FC236}">
                <a16:creationId xmlns:a16="http://schemas.microsoft.com/office/drawing/2014/main" xmlns="" id="{BD9E76C7-B531-4DA7-BEAE-21A6C3999E3B}"/>
              </a:ext>
            </a:extLst>
          </p:cNvPr>
          <p:cNvCxnSpPr>
            <a:cxnSpLocks/>
            <a:stCxn id="363" idx="4"/>
            <a:endCxn id="263" idx="0"/>
          </p:cNvCxnSpPr>
          <p:nvPr/>
        </p:nvCxnSpPr>
        <p:spPr>
          <a:xfrm rot="5400000">
            <a:off x="953079" y="4093230"/>
            <a:ext cx="214857" cy="55549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Oval 270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3435113" y="3906033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2" name="Oval 271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3547887" y="3825808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3" name="Oval 272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2948577" y="3761648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4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4" name="Oval 273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3252144" y="3988690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5" name="Oval 274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2959821" y="3562926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6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6" name="Oval 275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4236993" y="3967295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7" name="Oval 276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4406166" y="3837770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8" name="Oval 277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3852795" y="3867003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4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9" name="Oval 278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3768900" y="3733908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80" name="Oval 279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4363797" y="3640224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6</a:t>
            </a:r>
            <a:endParaRPr lang="en-US" sz="1100" dirty="0">
              <a:solidFill>
                <a:schemeClr val="tx1"/>
              </a:solidFill>
            </a:endParaRPr>
          </a:p>
        </p:txBody>
      </p:sp>
      <p:grpSp>
        <p:nvGrpSpPr>
          <p:cNvPr id="282" name="Group 281">
            <a:extLst>
              <a:ext uri="{FF2B5EF4-FFF2-40B4-BE49-F238E27FC236}">
                <a16:creationId xmlns:a16="http://schemas.microsoft.com/office/drawing/2014/main" xmlns="" id="{F3AC0B21-2CC3-414D-96F8-7E929DBE6ACA}"/>
              </a:ext>
            </a:extLst>
          </p:cNvPr>
          <p:cNvGrpSpPr/>
          <p:nvPr/>
        </p:nvGrpSpPr>
        <p:grpSpPr>
          <a:xfrm>
            <a:off x="6860055" y="1105981"/>
            <a:ext cx="1506211" cy="861819"/>
            <a:chOff x="4917318" y="2308352"/>
            <a:chExt cx="1038091" cy="861819"/>
          </a:xfrm>
        </p:grpSpPr>
        <p:sp>
          <p:nvSpPr>
            <p:cNvPr id="283" name="Oval 282">
              <a:extLst>
                <a:ext uri="{FF2B5EF4-FFF2-40B4-BE49-F238E27FC236}">
                  <a16:creationId xmlns:a16="http://schemas.microsoft.com/office/drawing/2014/main" xmlns="" id="{B9C4220E-3DBA-4BBE-B52E-F8A02F2B73F2}"/>
                </a:ext>
              </a:extLst>
            </p:cNvPr>
            <p:cNvSpPr/>
            <p:nvPr/>
          </p:nvSpPr>
          <p:spPr>
            <a:xfrm>
              <a:off x="4917318" y="2308352"/>
              <a:ext cx="1038091" cy="861819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xmlns="" id="{1A017117-F993-4672-8E83-609976EF8E44}"/>
                </a:ext>
              </a:extLst>
            </p:cNvPr>
            <p:cNvSpPr txBox="1"/>
            <p:nvPr/>
          </p:nvSpPr>
          <p:spPr>
            <a:xfrm>
              <a:off x="5225139" y="2342081"/>
              <a:ext cx="68800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Chassis</a:t>
              </a:r>
            </a:p>
          </p:txBody>
        </p:sp>
      </p:grpSp>
      <p:sp>
        <p:nvSpPr>
          <p:cNvPr id="285" name="Oval 284">
            <a:extLst>
              <a:ext uri="{FF2B5EF4-FFF2-40B4-BE49-F238E27FC236}">
                <a16:creationId xmlns:a16="http://schemas.microsoft.com/office/drawing/2014/main" xmlns="" id="{D0D94166-B9D0-48C0-A6E2-78FF704A9130}"/>
              </a:ext>
            </a:extLst>
          </p:cNvPr>
          <p:cNvSpPr/>
          <p:nvPr/>
        </p:nvSpPr>
        <p:spPr>
          <a:xfrm>
            <a:off x="7866083" y="1440445"/>
            <a:ext cx="598655" cy="41873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grpSp>
        <p:nvGrpSpPr>
          <p:cNvPr id="286" name="Group 285">
            <a:extLst>
              <a:ext uri="{FF2B5EF4-FFF2-40B4-BE49-F238E27FC236}">
                <a16:creationId xmlns:a16="http://schemas.microsoft.com/office/drawing/2014/main" xmlns="" id="{47F9911F-A707-40C4-BF29-81F96429040C}"/>
              </a:ext>
            </a:extLst>
          </p:cNvPr>
          <p:cNvGrpSpPr/>
          <p:nvPr/>
        </p:nvGrpSpPr>
        <p:grpSpPr>
          <a:xfrm>
            <a:off x="8570679" y="1742381"/>
            <a:ext cx="1038091" cy="830666"/>
            <a:chOff x="3874137" y="2619316"/>
            <a:chExt cx="1038091" cy="830666"/>
          </a:xfrm>
        </p:grpSpPr>
        <p:sp>
          <p:nvSpPr>
            <p:cNvPr id="287" name="Oval 286">
              <a:extLst>
                <a:ext uri="{FF2B5EF4-FFF2-40B4-BE49-F238E27FC236}">
                  <a16:creationId xmlns:a16="http://schemas.microsoft.com/office/drawing/2014/main" xmlns="" id="{CAD26DD1-E1D1-47A2-BC5F-11FBDB25E9F3}"/>
                </a:ext>
              </a:extLst>
            </p:cNvPr>
            <p:cNvSpPr/>
            <p:nvPr/>
          </p:nvSpPr>
          <p:spPr>
            <a:xfrm>
              <a:off x="3874137" y="2619316"/>
              <a:ext cx="1038091" cy="830666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xmlns="" id="{D0C990AF-AE9A-4877-A11D-C011913F8977}"/>
                </a:ext>
              </a:extLst>
            </p:cNvPr>
            <p:cNvSpPr txBox="1"/>
            <p:nvPr/>
          </p:nvSpPr>
          <p:spPr>
            <a:xfrm>
              <a:off x="4019896" y="2619652"/>
              <a:ext cx="76174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/>
                <a:t>Media</a:t>
              </a:r>
            </a:p>
            <a:p>
              <a:pPr algn="ctr"/>
              <a:r>
                <a:rPr lang="en-US" sz="1100" dirty="0"/>
                <a:t>Controller</a:t>
              </a:r>
            </a:p>
          </p:txBody>
        </p: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xmlns="" id="{60A79B7A-3747-4906-9B1E-D61C2019EB03}"/>
              </a:ext>
            </a:extLst>
          </p:cNvPr>
          <p:cNvGrpSpPr/>
          <p:nvPr/>
        </p:nvGrpSpPr>
        <p:grpSpPr>
          <a:xfrm>
            <a:off x="10037722" y="1740008"/>
            <a:ext cx="1038091" cy="830666"/>
            <a:chOff x="3874137" y="2619316"/>
            <a:chExt cx="1038091" cy="830666"/>
          </a:xfrm>
        </p:grpSpPr>
        <p:sp>
          <p:nvSpPr>
            <p:cNvPr id="290" name="Oval 289">
              <a:extLst>
                <a:ext uri="{FF2B5EF4-FFF2-40B4-BE49-F238E27FC236}">
                  <a16:creationId xmlns:a16="http://schemas.microsoft.com/office/drawing/2014/main" xmlns="" id="{C878485D-C2BE-40E2-BB2A-BD14DF2938A2}"/>
                </a:ext>
              </a:extLst>
            </p:cNvPr>
            <p:cNvSpPr/>
            <p:nvPr/>
          </p:nvSpPr>
          <p:spPr>
            <a:xfrm>
              <a:off x="3874137" y="2619316"/>
              <a:ext cx="1038091" cy="830666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xmlns="" id="{6308EC35-0DB6-4111-A6A2-1B00369B112E}"/>
                </a:ext>
              </a:extLst>
            </p:cNvPr>
            <p:cNvSpPr txBox="1"/>
            <p:nvPr/>
          </p:nvSpPr>
          <p:spPr>
            <a:xfrm>
              <a:off x="4063174" y="2619652"/>
              <a:ext cx="67518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/>
                <a:t>Memory</a:t>
              </a:r>
            </a:p>
            <a:p>
              <a:pPr algn="ctr"/>
              <a:r>
                <a:rPr lang="en-US" sz="1100"/>
                <a:t>Domain</a:t>
              </a:r>
            </a:p>
          </p:txBody>
        </p:sp>
      </p:grpSp>
      <p:sp>
        <p:nvSpPr>
          <p:cNvPr id="292" name="Oval 291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9174566" y="2305443"/>
            <a:ext cx="324134" cy="31040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294" name="Curved Connector 293"/>
          <p:cNvCxnSpPr>
            <a:cxnSpLocks/>
            <a:stCxn id="285" idx="6"/>
          </p:cNvCxnSpPr>
          <p:nvPr/>
        </p:nvCxnSpPr>
        <p:spPr>
          <a:xfrm>
            <a:off x="8464738" y="1649811"/>
            <a:ext cx="320904" cy="17034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urved Connector 294"/>
          <p:cNvCxnSpPr>
            <a:cxnSpLocks/>
            <a:stCxn id="285" idx="7"/>
            <a:endCxn id="290" idx="0"/>
          </p:cNvCxnSpPr>
          <p:nvPr/>
        </p:nvCxnSpPr>
        <p:spPr>
          <a:xfrm rot="16200000" flipH="1">
            <a:off x="9347796" y="531037"/>
            <a:ext cx="238241" cy="2179701"/>
          </a:xfrm>
          <a:prstGeom prst="curvedConnector3">
            <a:avLst>
              <a:gd name="adj1" fmla="val -121693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Oval 295">
            <a:extLst>
              <a:ext uri="{FF2B5EF4-FFF2-40B4-BE49-F238E27FC236}">
                <a16:creationId xmlns:a16="http://schemas.microsoft.com/office/drawing/2014/main" xmlns="" id="{7FEA5721-D4B2-4F2B-9EAB-C48AD8DD9BBE}"/>
              </a:ext>
            </a:extLst>
          </p:cNvPr>
          <p:cNvSpPr/>
          <p:nvPr/>
        </p:nvSpPr>
        <p:spPr>
          <a:xfrm>
            <a:off x="5661622" y="3337332"/>
            <a:ext cx="345885" cy="30289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97" name="Oval 296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6137443" y="3568564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98" name="Oval 297">
            <a:extLst>
              <a:ext uri="{FF2B5EF4-FFF2-40B4-BE49-F238E27FC236}">
                <a16:creationId xmlns:a16="http://schemas.microsoft.com/office/drawing/2014/main" xmlns="" id="{7FEA5721-D4B2-4F2B-9EAB-C48AD8DD9BBE}"/>
              </a:ext>
            </a:extLst>
          </p:cNvPr>
          <p:cNvSpPr/>
          <p:nvPr/>
        </p:nvSpPr>
        <p:spPr>
          <a:xfrm>
            <a:off x="5603509" y="3156692"/>
            <a:ext cx="326448" cy="24406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4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299" name="Curved Connector 7">
            <a:extLst>
              <a:ext uri="{FF2B5EF4-FFF2-40B4-BE49-F238E27FC236}">
                <a16:creationId xmlns:a16="http://schemas.microsoft.com/office/drawing/2014/main" xmlns="" id="{F5339E17-BF9E-49C7-BA11-6DD30FABE8D1}"/>
              </a:ext>
            </a:extLst>
          </p:cNvPr>
          <p:cNvCxnSpPr>
            <a:cxnSpLocks/>
            <a:stCxn id="259" idx="4"/>
          </p:cNvCxnSpPr>
          <p:nvPr/>
        </p:nvCxnSpPr>
        <p:spPr>
          <a:xfrm rot="16200000" flipH="1">
            <a:off x="2224208" y="4045883"/>
            <a:ext cx="250933" cy="49611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297" idx="4"/>
            <a:endCxn id="258" idx="2"/>
          </p:cNvCxnSpPr>
          <p:nvPr/>
        </p:nvCxnSpPr>
        <p:spPr>
          <a:xfrm rot="5400000" flipH="1">
            <a:off x="3171940" y="720559"/>
            <a:ext cx="268875" cy="6007565"/>
          </a:xfrm>
          <a:prstGeom prst="curvedConnector4">
            <a:avLst>
              <a:gd name="adj1" fmla="val -662133"/>
              <a:gd name="adj2" fmla="val 103805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262" idx="4"/>
            <a:endCxn id="274" idx="4"/>
          </p:cNvCxnSpPr>
          <p:nvPr/>
        </p:nvCxnSpPr>
        <p:spPr>
          <a:xfrm rot="5400000" flipH="1" flipV="1">
            <a:off x="1920733" y="3329543"/>
            <a:ext cx="579717" cy="2358538"/>
          </a:xfrm>
          <a:prstGeom prst="curvedConnector3">
            <a:avLst>
              <a:gd name="adj1" fmla="val -39433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Curved Connector 14">
            <a:extLst>
              <a:ext uri="{FF2B5EF4-FFF2-40B4-BE49-F238E27FC236}">
                <a16:creationId xmlns:a16="http://schemas.microsoft.com/office/drawing/2014/main" xmlns="" id="{A1394526-B220-4523-875E-4A30A5BAB48B}"/>
              </a:ext>
            </a:extLst>
          </p:cNvPr>
          <p:cNvCxnSpPr>
            <a:cxnSpLocks/>
            <a:stCxn id="268" idx="4"/>
            <a:endCxn id="158" idx="3"/>
          </p:cNvCxnSpPr>
          <p:nvPr/>
        </p:nvCxnSpPr>
        <p:spPr>
          <a:xfrm rot="5400000" flipH="1" flipV="1">
            <a:off x="2928089" y="3652692"/>
            <a:ext cx="612886" cy="1452229"/>
          </a:xfrm>
          <a:prstGeom prst="curvedConnector3">
            <a:avLst>
              <a:gd name="adj1" fmla="val -37299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Oval 337"/>
          <p:cNvSpPr/>
          <p:nvPr/>
        </p:nvSpPr>
        <p:spPr bwMode="ltGray">
          <a:xfrm>
            <a:off x="5973760" y="3533467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1</a:t>
            </a:r>
            <a:endParaRPr lang="en-GB" sz="1200" dirty="0" err="1" smtClean="0"/>
          </a:p>
        </p:txBody>
      </p:sp>
      <p:sp>
        <p:nvSpPr>
          <p:cNvPr id="339" name="Oval 338"/>
          <p:cNvSpPr/>
          <p:nvPr/>
        </p:nvSpPr>
        <p:spPr bwMode="ltGray">
          <a:xfrm>
            <a:off x="6211535" y="3634873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2</a:t>
            </a:r>
            <a:endParaRPr lang="en-GB" sz="1200" dirty="0" err="1" smtClean="0"/>
          </a:p>
        </p:txBody>
      </p:sp>
      <p:sp>
        <p:nvSpPr>
          <p:cNvPr id="345" name="Oval 344"/>
          <p:cNvSpPr/>
          <p:nvPr/>
        </p:nvSpPr>
        <p:spPr bwMode="ltGray">
          <a:xfrm>
            <a:off x="5744431" y="3411413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5</a:t>
            </a:r>
            <a:endParaRPr lang="en-GB" sz="1200" dirty="0" err="1" smtClean="0"/>
          </a:p>
        </p:txBody>
      </p:sp>
      <p:sp>
        <p:nvSpPr>
          <p:cNvPr id="346" name="Oval 345"/>
          <p:cNvSpPr/>
          <p:nvPr/>
        </p:nvSpPr>
        <p:spPr bwMode="ltGray">
          <a:xfrm>
            <a:off x="5684151" y="3195146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4</a:t>
            </a:r>
            <a:endParaRPr lang="en-GB" sz="1200" dirty="0" err="1" smtClean="0"/>
          </a:p>
        </p:txBody>
      </p:sp>
      <p:sp>
        <p:nvSpPr>
          <p:cNvPr id="347" name="Rounded Rectangle 346"/>
          <p:cNvSpPr/>
          <p:nvPr/>
        </p:nvSpPr>
        <p:spPr>
          <a:xfrm>
            <a:off x="730244" y="2333532"/>
            <a:ext cx="217509" cy="155891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</a:t>
            </a:r>
            <a:endParaRPr lang="en-GB" sz="1200" dirty="0"/>
          </a:p>
        </p:txBody>
      </p:sp>
      <p:sp>
        <p:nvSpPr>
          <p:cNvPr id="348" name="Rounded Rectangle 347"/>
          <p:cNvSpPr/>
          <p:nvPr/>
        </p:nvSpPr>
        <p:spPr>
          <a:xfrm>
            <a:off x="1587801" y="2340777"/>
            <a:ext cx="217509" cy="155891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</a:t>
            </a:r>
            <a:endParaRPr lang="en-GB" sz="1200" dirty="0"/>
          </a:p>
        </p:txBody>
      </p:sp>
      <p:sp>
        <p:nvSpPr>
          <p:cNvPr id="350" name="Diamond 349"/>
          <p:cNvSpPr/>
          <p:nvPr/>
        </p:nvSpPr>
        <p:spPr>
          <a:xfrm>
            <a:off x="4251370" y="3170094"/>
            <a:ext cx="178731" cy="226239"/>
          </a:xfrm>
          <a:prstGeom prst="diamond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</a:t>
            </a:r>
            <a:endParaRPr lang="en-GB" sz="1200" dirty="0"/>
          </a:p>
        </p:txBody>
      </p:sp>
      <p:sp>
        <p:nvSpPr>
          <p:cNvPr id="351" name="Diamond 350"/>
          <p:cNvSpPr/>
          <p:nvPr/>
        </p:nvSpPr>
        <p:spPr>
          <a:xfrm>
            <a:off x="3430438" y="3163932"/>
            <a:ext cx="178731" cy="226239"/>
          </a:xfrm>
          <a:prstGeom prst="diamond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</a:t>
            </a:r>
            <a:endParaRPr lang="en-GB" sz="1200" dirty="0"/>
          </a:p>
        </p:txBody>
      </p:sp>
      <p:cxnSp>
        <p:nvCxnSpPr>
          <p:cNvPr id="352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296" idx="4"/>
            <a:endCxn id="122" idx="2"/>
          </p:cNvCxnSpPr>
          <p:nvPr/>
        </p:nvCxnSpPr>
        <p:spPr>
          <a:xfrm rot="5400000">
            <a:off x="3670986" y="1640527"/>
            <a:ext cx="163882" cy="4163277"/>
          </a:xfrm>
          <a:prstGeom prst="curvedConnector4">
            <a:avLst>
              <a:gd name="adj1" fmla="val 1018418"/>
              <a:gd name="adj2" fmla="val 105491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298" idx="3"/>
            <a:endCxn id="259" idx="5"/>
          </p:cNvCxnSpPr>
          <p:nvPr/>
        </p:nvCxnSpPr>
        <p:spPr>
          <a:xfrm rot="5400000">
            <a:off x="3797756" y="2039706"/>
            <a:ext cx="528250" cy="3178870"/>
          </a:xfrm>
          <a:prstGeom prst="curvedConnector3">
            <a:avLst>
              <a:gd name="adj1" fmla="val 205565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Oval 369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8532549" y="2096152"/>
            <a:ext cx="324134" cy="31040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1" name="Oval 370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8813059" y="2274193"/>
            <a:ext cx="324134" cy="31040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5" name="Oval 374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6427614" y="3502975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7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6626280" y="3310980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6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7" name="Oval 376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6702421" y="3021095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74" name="Oval 373"/>
          <p:cNvSpPr/>
          <p:nvPr/>
        </p:nvSpPr>
        <p:spPr bwMode="ltGray">
          <a:xfrm>
            <a:off x="6509947" y="3556959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 smtClean="0"/>
              <a:t>7</a:t>
            </a:r>
            <a:endParaRPr lang="en-GB" sz="1200" dirty="0" err="1" smtClean="0"/>
          </a:p>
        </p:txBody>
      </p:sp>
      <p:sp>
        <p:nvSpPr>
          <p:cNvPr id="372" name="Oval 371"/>
          <p:cNvSpPr/>
          <p:nvPr/>
        </p:nvSpPr>
        <p:spPr bwMode="ltGray">
          <a:xfrm>
            <a:off x="6795509" y="3081562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3</a:t>
            </a:r>
            <a:endParaRPr lang="en-GB" sz="1200" dirty="0" err="1" smtClean="0"/>
          </a:p>
        </p:txBody>
      </p:sp>
      <p:sp>
        <p:nvSpPr>
          <p:cNvPr id="373" name="Oval 372"/>
          <p:cNvSpPr/>
          <p:nvPr/>
        </p:nvSpPr>
        <p:spPr bwMode="ltGray">
          <a:xfrm>
            <a:off x="6718901" y="3361610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 smtClean="0"/>
              <a:t>6</a:t>
            </a:r>
            <a:endParaRPr lang="en-GB" sz="1200" dirty="0" err="1" smtClean="0"/>
          </a:p>
        </p:txBody>
      </p:sp>
      <p:cxnSp>
        <p:nvCxnSpPr>
          <p:cNvPr id="378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75" idx="6"/>
            <a:endCxn id="292" idx="3"/>
          </p:cNvCxnSpPr>
          <p:nvPr/>
        </p:nvCxnSpPr>
        <p:spPr>
          <a:xfrm flipV="1">
            <a:off x="6773047" y="2570388"/>
            <a:ext cx="2448987" cy="1077694"/>
          </a:xfrm>
          <a:prstGeom prst="curvedConnector2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76" idx="6"/>
            <a:endCxn id="371" idx="3"/>
          </p:cNvCxnSpPr>
          <p:nvPr/>
        </p:nvCxnSpPr>
        <p:spPr>
          <a:xfrm flipV="1">
            <a:off x="6971713" y="2539138"/>
            <a:ext cx="1888814" cy="916949"/>
          </a:xfrm>
          <a:prstGeom prst="curvedConnector2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77" idx="6"/>
            <a:endCxn id="370" idx="2"/>
          </p:cNvCxnSpPr>
          <p:nvPr/>
        </p:nvCxnSpPr>
        <p:spPr>
          <a:xfrm flipV="1">
            <a:off x="7047854" y="2251353"/>
            <a:ext cx="1484695" cy="914849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Oval 388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9950818" y="2140492"/>
            <a:ext cx="324134" cy="31040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90" name="Oval 389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10546231" y="2404082"/>
            <a:ext cx="324134" cy="31040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91" name="Oval 390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10210943" y="2333033"/>
            <a:ext cx="324134" cy="31040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92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370" idx="3"/>
            <a:endCxn id="390" idx="4"/>
          </p:cNvCxnSpPr>
          <p:nvPr/>
        </p:nvCxnSpPr>
        <p:spPr>
          <a:xfrm rot="16200000" flipH="1">
            <a:off x="9467464" y="1473649"/>
            <a:ext cx="353387" cy="2128281"/>
          </a:xfrm>
          <a:prstGeom prst="curvedConnector3">
            <a:avLst>
              <a:gd name="adj1" fmla="val 197620"/>
            </a:avLst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292" idx="5"/>
            <a:endCxn id="389" idx="4"/>
          </p:cNvCxnSpPr>
          <p:nvPr/>
        </p:nvCxnSpPr>
        <p:spPr>
          <a:xfrm rot="5400000" flipH="1" flipV="1">
            <a:off x="9722311" y="2179814"/>
            <a:ext cx="119494" cy="661653"/>
          </a:xfrm>
          <a:prstGeom prst="curvedConnector3">
            <a:avLst>
              <a:gd name="adj1" fmla="val -229348"/>
            </a:avLst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371" idx="5"/>
            <a:endCxn id="391" idx="4"/>
          </p:cNvCxnSpPr>
          <p:nvPr/>
        </p:nvCxnSpPr>
        <p:spPr>
          <a:xfrm rot="16200000" flipH="1">
            <a:off x="9679219" y="1949643"/>
            <a:ext cx="104297" cy="1283285"/>
          </a:xfrm>
          <a:prstGeom prst="curvedConnector3">
            <a:avLst>
              <a:gd name="adj1" fmla="val 319182"/>
            </a:avLst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1" name="Group 420">
            <a:extLst>
              <a:ext uri="{FF2B5EF4-FFF2-40B4-BE49-F238E27FC236}">
                <a16:creationId xmlns:a16="http://schemas.microsoft.com/office/drawing/2014/main" xmlns="" id="{EE27A87E-36AF-4C3C-AEBA-AA642440FA7B}"/>
              </a:ext>
            </a:extLst>
          </p:cNvPr>
          <p:cNvGrpSpPr/>
          <p:nvPr/>
        </p:nvGrpSpPr>
        <p:grpSpPr>
          <a:xfrm>
            <a:off x="7292995" y="3603227"/>
            <a:ext cx="692563" cy="652445"/>
            <a:chOff x="2087056" y="4770132"/>
            <a:chExt cx="660356" cy="573939"/>
          </a:xfrm>
        </p:grpSpPr>
        <p:grpSp>
          <p:nvGrpSpPr>
            <p:cNvPr id="422" name="Group 421">
              <a:extLst>
                <a:ext uri="{FF2B5EF4-FFF2-40B4-BE49-F238E27FC236}">
                  <a16:creationId xmlns:a16="http://schemas.microsoft.com/office/drawing/2014/main" xmlns="" id="{69043A8D-1520-4214-AEE8-BFE37687CCD0}"/>
                </a:ext>
              </a:extLst>
            </p:cNvPr>
            <p:cNvGrpSpPr/>
            <p:nvPr/>
          </p:nvGrpSpPr>
          <p:grpSpPr>
            <a:xfrm>
              <a:off x="2087056" y="4770132"/>
              <a:ext cx="660356" cy="543434"/>
              <a:chOff x="2087056" y="4770132"/>
              <a:chExt cx="660356" cy="543434"/>
            </a:xfrm>
          </p:grpSpPr>
          <p:sp>
            <p:nvSpPr>
              <p:cNvPr id="424" name="Oval 423">
                <a:extLst>
                  <a:ext uri="{FF2B5EF4-FFF2-40B4-BE49-F238E27FC236}">
                    <a16:creationId xmlns:a16="http://schemas.microsoft.com/office/drawing/2014/main" xmlns="" id="{43FE3E9D-2B03-42CE-BBE3-06E8EEF5F2D4}"/>
                  </a:ext>
                </a:extLst>
              </p:cNvPr>
              <p:cNvSpPr/>
              <p:nvPr/>
            </p:nvSpPr>
            <p:spPr>
              <a:xfrm>
                <a:off x="2087056" y="4773834"/>
                <a:ext cx="660356" cy="539732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425" name="TextBox 424">
                <a:extLst>
                  <a:ext uri="{FF2B5EF4-FFF2-40B4-BE49-F238E27FC236}">
                    <a16:creationId xmlns:a16="http://schemas.microsoft.com/office/drawing/2014/main" xmlns="" id="{AEB80A5B-C3D5-45FC-8108-C5F62286228D}"/>
                  </a:ext>
                </a:extLst>
              </p:cNvPr>
              <p:cNvSpPr txBox="1"/>
              <p:nvPr/>
            </p:nvSpPr>
            <p:spPr>
              <a:xfrm>
                <a:off x="2184536" y="4770132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423" name="Oval 422">
              <a:extLst>
                <a:ext uri="{FF2B5EF4-FFF2-40B4-BE49-F238E27FC236}">
                  <a16:creationId xmlns:a16="http://schemas.microsoft.com/office/drawing/2014/main" xmlns="" id="{6747A833-BB13-4A81-8AAA-71D37EFBEFB5}"/>
                </a:ext>
              </a:extLst>
            </p:cNvPr>
            <p:cNvSpPr/>
            <p:nvPr/>
          </p:nvSpPr>
          <p:spPr>
            <a:xfrm>
              <a:off x="2278108" y="511380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435" name="Group 434">
            <a:extLst>
              <a:ext uri="{FF2B5EF4-FFF2-40B4-BE49-F238E27FC236}">
                <a16:creationId xmlns:a16="http://schemas.microsoft.com/office/drawing/2014/main" xmlns="" id="{EE27A87E-36AF-4C3C-AEBA-AA642440FA7B}"/>
              </a:ext>
            </a:extLst>
          </p:cNvPr>
          <p:cNvGrpSpPr/>
          <p:nvPr/>
        </p:nvGrpSpPr>
        <p:grpSpPr>
          <a:xfrm>
            <a:off x="8238038" y="3583708"/>
            <a:ext cx="692563" cy="642703"/>
            <a:chOff x="2087056" y="4770132"/>
            <a:chExt cx="660356" cy="565369"/>
          </a:xfrm>
        </p:grpSpPr>
        <p:grpSp>
          <p:nvGrpSpPr>
            <p:cNvPr id="436" name="Group 435">
              <a:extLst>
                <a:ext uri="{FF2B5EF4-FFF2-40B4-BE49-F238E27FC236}">
                  <a16:creationId xmlns:a16="http://schemas.microsoft.com/office/drawing/2014/main" xmlns="" id="{69043A8D-1520-4214-AEE8-BFE37687CCD0}"/>
                </a:ext>
              </a:extLst>
            </p:cNvPr>
            <p:cNvGrpSpPr/>
            <p:nvPr/>
          </p:nvGrpSpPr>
          <p:grpSpPr>
            <a:xfrm>
              <a:off x="2087056" y="4770132"/>
              <a:ext cx="660356" cy="543434"/>
              <a:chOff x="2087056" y="4770132"/>
              <a:chExt cx="660356" cy="543434"/>
            </a:xfrm>
          </p:grpSpPr>
          <p:sp>
            <p:nvSpPr>
              <p:cNvPr id="438" name="Oval 437">
                <a:extLst>
                  <a:ext uri="{FF2B5EF4-FFF2-40B4-BE49-F238E27FC236}">
                    <a16:creationId xmlns:a16="http://schemas.microsoft.com/office/drawing/2014/main" xmlns="" id="{43FE3E9D-2B03-42CE-BBE3-06E8EEF5F2D4}"/>
                  </a:ext>
                </a:extLst>
              </p:cNvPr>
              <p:cNvSpPr/>
              <p:nvPr/>
            </p:nvSpPr>
            <p:spPr>
              <a:xfrm>
                <a:off x="2087056" y="4773834"/>
                <a:ext cx="660356" cy="539732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439" name="TextBox 438">
                <a:extLst>
                  <a:ext uri="{FF2B5EF4-FFF2-40B4-BE49-F238E27FC236}">
                    <a16:creationId xmlns:a16="http://schemas.microsoft.com/office/drawing/2014/main" xmlns="" id="{AEB80A5B-C3D5-45FC-8108-C5F62286228D}"/>
                  </a:ext>
                </a:extLst>
              </p:cNvPr>
              <p:cNvSpPr txBox="1"/>
              <p:nvPr/>
            </p:nvSpPr>
            <p:spPr>
              <a:xfrm>
                <a:off x="2184536" y="4770132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437" name="Oval 436">
              <a:extLst>
                <a:ext uri="{FF2B5EF4-FFF2-40B4-BE49-F238E27FC236}">
                  <a16:creationId xmlns:a16="http://schemas.microsoft.com/office/drawing/2014/main" xmlns="" id="{6747A833-BB13-4A81-8AAA-71D37EFBEFB5}"/>
                </a:ext>
              </a:extLst>
            </p:cNvPr>
            <p:cNvSpPr/>
            <p:nvPr/>
          </p:nvSpPr>
          <p:spPr>
            <a:xfrm>
              <a:off x="2180580" y="510523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440" name="Group 439">
            <a:extLst>
              <a:ext uri="{FF2B5EF4-FFF2-40B4-BE49-F238E27FC236}">
                <a16:creationId xmlns:a16="http://schemas.microsoft.com/office/drawing/2014/main" xmlns="" id="{EE27A87E-36AF-4C3C-AEBA-AA642440FA7B}"/>
              </a:ext>
            </a:extLst>
          </p:cNvPr>
          <p:cNvGrpSpPr/>
          <p:nvPr/>
        </p:nvGrpSpPr>
        <p:grpSpPr>
          <a:xfrm>
            <a:off x="9104322" y="3550101"/>
            <a:ext cx="692563" cy="617767"/>
            <a:chOff x="2087056" y="4770132"/>
            <a:chExt cx="660356" cy="543434"/>
          </a:xfrm>
        </p:grpSpPr>
        <p:grpSp>
          <p:nvGrpSpPr>
            <p:cNvPr id="441" name="Group 440">
              <a:extLst>
                <a:ext uri="{FF2B5EF4-FFF2-40B4-BE49-F238E27FC236}">
                  <a16:creationId xmlns:a16="http://schemas.microsoft.com/office/drawing/2014/main" xmlns="" id="{69043A8D-1520-4214-AEE8-BFE37687CCD0}"/>
                </a:ext>
              </a:extLst>
            </p:cNvPr>
            <p:cNvGrpSpPr/>
            <p:nvPr/>
          </p:nvGrpSpPr>
          <p:grpSpPr>
            <a:xfrm>
              <a:off x="2087056" y="4770132"/>
              <a:ext cx="660356" cy="543434"/>
              <a:chOff x="2087056" y="4770132"/>
              <a:chExt cx="660356" cy="543434"/>
            </a:xfrm>
          </p:grpSpPr>
          <p:sp>
            <p:nvSpPr>
              <p:cNvPr id="443" name="Oval 442">
                <a:extLst>
                  <a:ext uri="{FF2B5EF4-FFF2-40B4-BE49-F238E27FC236}">
                    <a16:creationId xmlns:a16="http://schemas.microsoft.com/office/drawing/2014/main" xmlns="" id="{43FE3E9D-2B03-42CE-BBE3-06E8EEF5F2D4}"/>
                  </a:ext>
                </a:extLst>
              </p:cNvPr>
              <p:cNvSpPr/>
              <p:nvPr/>
            </p:nvSpPr>
            <p:spPr>
              <a:xfrm>
                <a:off x="2087056" y="4773834"/>
                <a:ext cx="660356" cy="539732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444" name="TextBox 443">
                <a:extLst>
                  <a:ext uri="{FF2B5EF4-FFF2-40B4-BE49-F238E27FC236}">
                    <a16:creationId xmlns:a16="http://schemas.microsoft.com/office/drawing/2014/main" xmlns="" id="{AEB80A5B-C3D5-45FC-8108-C5F62286228D}"/>
                  </a:ext>
                </a:extLst>
              </p:cNvPr>
              <p:cNvSpPr txBox="1"/>
              <p:nvPr/>
            </p:nvSpPr>
            <p:spPr>
              <a:xfrm>
                <a:off x="2184536" y="4770132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442" name="Oval 441">
              <a:extLst>
                <a:ext uri="{FF2B5EF4-FFF2-40B4-BE49-F238E27FC236}">
                  <a16:creationId xmlns:a16="http://schemas.microsoft.com/office/drawing/2014/main" xmlns="" id="{6747A833-BB13-4A81-8AAA-71D37EFBEFB5}"/>
                </a:ext>
              </a:extLst>
            </p:cNvPr>
            <p:cNvSpPr/>
            <p:nvPr/>
          </p:nvSpPr>
          <p:spPr>
            <a:xfrm>
              <a:off x="2101865" y="5024495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sp>
        <p:nvSpPr>
          <p:cNvPr id="450" name="Oval 449">
            <a:extLst>
              <a:ext uri="{FF2B5EF4-FFF2-40B4-BE49-F238E27FC236}">
                <a16:creationId xmlns:a16="http://schemas.microsoft.com/office/drawing/2014/main" xmlns="" id="{6747A833-BB13-4A81-8AAA-71D37EFBEFB5}"/>
              </a:ext>
            </a:extLst>
          </p:cNvPr>
          <p:cNvSpPr/>
          <p:nvPr/>
        </p:nvSpPr>
        <p:spPr>
          <a:xfrm>
            <a:off x="7256271" y="3953460"/>
            <a:ext cx="288868" cy="261759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451" name="Curved Connector 450"/>
          <p:cNvCxnSpPr>
            <a:cxnSpLocks/>
            <a:stCxn id="370" idx="3"/>
            <a:endCxn id="424" idx="7"/>
          </p:cNvCxnSpPr>
          <p:nvPr/>
        </p:nvCxnSpPr>
        <p:spPr>
          <a:xfrm rot="5400000">
            <a:off x="7563980" y="2681252"/>
            <a:ext cx="1336192" cy="695883"/>
          </a:xfrm>
          <a:prstGeom prst="curvedConnector3">
            <a:avLst>
              <a:gd name="adj1" fmla="val 37557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Curved Connector 454"/>
          <p:cNvCxnSpPr>
            <a:cxnSpLocks/>
            <a:stCxn id="371" idx="4"/>
            <a:endCxn id="439" idx="0"/>
          </p:cNvCxnSpPr>
          <p:nvPr/>
        </p:nvCxnSpPr>
        <p:spPr>
          <a:xfrm rot="5400000">
            <a:off x="8286086" y="2894667"/>
            <a:ext cx="999113" cy="37896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Curved Connector 457"/>
          <p:cNvCxnSpPr>
            <a:cxnSpLocks/>
            <a:stCxn id="292" idx="4"/>
            <a:endCxn id="444" idx="0"/>
          </p:cNvCxnSpPr>
          <p:nvPr/>
        </p:nvCxnSpPr>
        <p:spPr>
          <a:xfrm rot="16200000" flipH="1">
            <a:off x="8932408" y="3020069"/>
            <a:ext cx="934259" cy="125809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1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423" idx="4"/>
            <a:endCxn id="272" idx="5"/>
          </p:cNvCxnSpPr>
          <p:nvPr/>
        </p:nvCxnSpPr>
        <p:spPr>
          <a:xfrm rot="5400000" flipH="1">
            <a:off x="5593731" y="2211604"/>
            <a:ext cx="233322" cy="3854814"/>
          </a:xfrm>
          <a:prstGeom prst="curvedConnector3">
            <a:avLst>
              <a:gd name="adj1" fmla="val -149439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450" idx="3"/>
            <a:endCxn id="277" idx="6"/>
          </p:cNvCxnSpPr>
          <p:nvPr/>
        </p:nvCxnSpPr>
        <p:spPr>
          <a:xfrm rot="5400000" flipH="1">
            <a:off x="5878096" y="2756407"/>
            <a:ext cx="223983" cy="2616975"/>
          </a:xfrm>
          <a:prstGeom prst="curvedConnector4">
            <a:avLst>
              <a:gd name="adj1" fmla="val -102061"/>
              <a:gd name="adj2" fmla="val 50808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7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443" idx="3"/>
            <a:endCxn id="271" idx="4"/>
          </p:cNvCxnSpPr>
          <p:nvPr/>
        </p:nvCxnSpPr>
        <p:spPr>
          <a:xfrm rot="5400000">
            <a:off x="6360147" y="1290697"/>
            <a:ext cx="58282" cy="5632916"/>
          </a:xfrm>
          <a:prstGeom prst="curvedConnector3">
            <a:avLst>
              <a:gd name="adj1" fmla="val 1418026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9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437" idx="4"/>
            <a:endCxn id="276" idx="4"/>
          </p:cNvCxnSpPr>
          <p:nvPr/>
        </p:nvCxnSpPr>
        <p:spPr>
          <a:xfrm rot="5400000" flipH="1">
            <a:off x="6413207" y="2159062"/>
            <a:ext cx="28853" cy="4105847"/>
          </a:xfrm>
          <a:prstGeom prst="curvedConnector3">
            <a:avLst>
              <a:gd name="adj1" fmla="val -792292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0" name="TextBox 509"/>
          <p:cNvSpPr txBox="1"/>
          <p:nvPr/>
        </p:nvSpPr>
        <p:spPr>
          <a:xfrm>
            <a:off x="3952845" y="5803814"/>
            <a:ext cx="28889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Navigation Link </a:t>
            </a:r>
            <a:r>
              <a:rPr lang="en-US" sz="1400" dirty="0" smtClean="0"/>
              <a:t>representing physical</a:t>
            </a:r>
          </a:p>
          <a:p>
            <a:r>
              <a:rPr lang="en-US" sz="1400" dirty="0" smtClean="0"/>
              <a:t>Fabric links (always between ports)</a:t>
            </a:r>
            <a:endParaRPr lang="en-US" sz="1400" dirty="0"/>
          </a:p>
        </p:txBody>
      </p:sp>
      <p:cxnSp>
        <p:nvCxnSpPr>
          <p:cNvPr id="511" name="Straight Arrow Connector 510"/>
          <p:cNvCxnSpPr/>
          <p:nvPr/>
        </p:nvCxnSpPr>
        <p:spPr>
          <a:xfrm>
            <a:off x="3528577" y="6054969"/>
            <a:ext cx="436073" cy="0"/>
          </a:xfrm>
          <a:prstGeom prst="straightConnector1">
            <a:avLst/>
          </a:prstGeom>
          <a:ln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" name="TextBox 511"/>
          <p:cNvSpPr txBox="1"/>
          <p:nvPr/>
        </p:nvSpPr>
        <p:spPr>
          <a:xfrm>
            <a:off x="3943045" y="6399867"/>
            <a:ext cx="32070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Navigation </a:t>
            </a:r>
            <a:r>
              <a:rPr lang="en-US" sz="1400" dirty="0" smtClean="0"/>
              <a:t>Links between Redfish models</a:t>
            </a:r>
            <a:endParaRPr lang="en-US" sz="1400" dirty="0"/>
          </a:p>
        </p:txBody>
      </p:sp>
      <p:cxnSp>
        <p:nvCxnSpPr>
          <p:cNvPr id="513" name="Straight Arrow Connector 512"/>
          <p:cNvCxnSpPr/>
          <p:nvPr/>
        </p:nvCxnSpPr>
        <p:spPr>
          <a:xfrm>
            <a:off x="3516772" y="6572546"/>
            <a:ext cx="436073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Isosceles Triangle 280"/>
          <p:cNvSpPr/>
          <p:nvPr/>
        </p:nvSpPr>
        <p:spPr>
          <a:xfrm>
            <a:off x="9406211" y="6394488"/>
            <a:ext cx="223072" cy="148181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3</a:t>
            </a:r>
            <a:endParaRPr lang="en-GB" sz="1100" dirty="0"/>
          </a:p>
        </p:txBody>
      </p:sp>
      <p:sp>
        <p:nvSpPr>
          <p:cNvPr id="293" name="Isosceles Triangle 292"/>
          <p:cNvSpPr/>
          <p:nvPr/>
        </p:nvSpPr>
        <p:spPr>
          <a:xfrm>
            <a:off x="10503249" y="6365962"/>
            <a:ext cx="187343" cy="14875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2</a:t>
            </a:r>
            <a:endParaRPr lang="en-GB" sz="1100" dirty="0"/>
          </a:p>
        </p:txBody>
      </p:sp>
      <p:sp>
        <p:nvSpPr>
          <p:cNvPr id="301" name="Isosceles Triangle 300"/>
          <p:cNvSpPr/>
          <p:nvPr/>
        </p:nvSpPr>
        <p:spPr>
          <a:xfrm>
            <a:off x="11434766" y="6347190"/>
            <a:ext cx="182703" cy="126557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1</a:t>
            </a:r>
            <a:endParaRPr lang="en-GB" sz="1100" dirty="0"/>
          </a:p>
        </p:txBody>
      </p:sp>
      <p:sp>
        <p:nvSpPr>
          <p:cNvPr id="302" name="Isosceles Triangle 301"/>
          <p:cNvSpPr/>
          <p:nvPr/>
        </p:nvSpPr>
        <p:spPr>
          <a:xfrm>
            <a:off x="8587465" y="2118992"/>
            <a:ext cx="264577" cy="178247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3</a:t>
            </a:r>
            <a:endParaRPr lang="en-GB" sz="1000" dirty="0"/>
          </a:p>
        </p:txBody>
      </p:sp>
      <p:sp>
        <p:nvSpPr>
          <p:cNvPr id="303" name="Isosceles Triangle 302"/>
          <p:cNvSpPr/>
          <p:nvPr/>
        </p:nvSpPr>
        <p:spPr>
          <a:xfrm>
            <a:off x="8871119" y="2287818"/>
            <a:ext cx="222200" cy="178941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2</a:t>
            </a:r>
            <a:endParaRPr lang="en-GB" sz="1000" dirty="0"/>
          </a:p>
        </p:txBody>
      </p:sp>
      <p:sp>
        <p:nvSpPr>
          <p:cNvPr id="304" name="Isosceles Triangle 303"/>
          <p:cNvSpPr/>
          <p:nvPr/>
        </p:nvSpPr>
        <p:spPr>
          <a:xfrm>
            <a:off x="9261821" y="2366157"/>
            <a:ext cx="216697" cy="15223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1</a:t>
            </a:r>
            <a:endParaRPr lang="en-GB" sz="1000" dirty="0"/>
          </a:p>
        </p:txBody>
      </p:sp>
      <p:cxnSp>
        <p:nvCxnSpPr>
          <p:cNvPr id="305" name="Curved Connector 7">
            <a:extLst>
              <a:ext uri="{FF2B5EF4-FFF2-40B4-BE49-F238E27FC236}">
                <a16:creationId xmlns:a16="http://schemas.microsoft.com/office/drawing/2014/main" xmlns="" id="{2C7F1980-F5D5-4904-B635-CEC8261410AA}"/>
              </a:ext>
            </a:extLst>
          </p:cNvPr>
          <p:cNvCxnSpPr>
            <a:cxnSpLocks/>
            <a:stCxn id="253" idx="5"/>
            <a:endCxn id="283" idx="0"/>
          </p:cNvCxnSpPr>
          <p:nvPr/>
        </p:nvCxnSpPr>
        <p:spPr>
          <a:xfrm rot="16200000" flipH="1">
            <a:off x="6859491" y="352310"/>
            <a:ext cx="274827" cy="1232513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Oval 305">
            <a:extLst>
              <a:ext uri="{FF2B5EF4-FFF2-40B4-BE49-F238E27FC236}">
                <a16:creationId xmlns:a16="http://schemas.microsoft.com/office/drawing/2014/main" xmlns="" id="{18C34E4E-1AC4-4F61-95D8-2C8BC3328FA7}"/>
              </a:ext>
            </a:extLst>
          </p:cNvPr>
          <p:cNvSpPr/>
          <p:nvPr/>
        </p:nvSpPr>
        <p:spPr>
          <a:xfrm>
            <a:off x="2857395" y="1931876"/>
            <a:ext cx="480286" cy="333441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SW3</a:t>
            </a:r>
            <a:endParaRPr lang="en-US" sz="1100" dirty="0">
              <a:solidFill>
                <a:schemeClr val="tx1"/>
              </a:solidFill>
            </a:endParaRPr>
          </a:p>
        </p:txBody>
      </p:sp>
      <p:grpSp>
        <p:nvGrpSpPr>
          <p:cNvPr id="307" name="Group 306">
            <a:extLst>
              <a:ext uri="{FF2B5EF4-FFF2-40B4-BE49-F238E27FC236}">
                <a16:creationId xmlns:a16="http://schemas.microsoft.com/office/drawing/2014/main" xmlns="" id="{0D1AB099-DDB1-43CA-8091-F241E12D1E9E}"/>
              </a:ext>
            </a:extLst>
          </p:cNvPr>
          <p:cNvGrpSpPr/>
          <p:nvPr/>
        </p:nvGrpSpPr>
        <p:grpSpPr>
          <a:xfrm>
            <a:off x="2236930" y="2524186"/>
            <a:ext cx="584027" cy="512719"/>
            <a:chOff x="2315755" y="5911146"/>
            <a:chExt cx="584027" cy="512719"/>
          </a:xfrm>
        </p:grpSpPr>
        <p:grpSp>
          <p:nvGrpSpPr>
            <p:cNvPr id="308" name="Group 307">
              <a:extLst>
                <a:ext uri="{FF2B5EF4-FFF2-40B4-BE49-F238E27FC236}">
                  <a16:creationId xmlns:a16="http://schemas.microsoft.com/office/drawing/2014/main" xmlns="" id="{C0E4B521-6E55-449D-A951-72780D03E20A}"/>
                </a:ext>
              </a:extLst>
            </p:cNvPr>
            <p:cNvGrpSpPr/>
            <p:nvPr/>
          </p:nvGrpSpPr>
          <p:grpSpPr>
            <a:xfrm>
              <a:off x="2315755" y="5911146"/>
              <a:ext cx="584027" cy="432699"/>
              <a:chOff x="2315755" y="5911146"/>
              <a:chExt cx="584027" cy="432699"/>
            </a:xfrm>
          </p:grpSpPr>
          <p:sp>
            <p:nvSpPr>
              <p:cNvPr id="310" name="Oval 309">
                <a:extLst>
                  <a:ext uri="{FF2B5EF4-FFF2-40B4-BE49-F238E27FC236}">
                    <a16:creationId xmlns:a16="http://schemas.microsoft.com/office/drawing/2014/main" xmlns="" id="{DAE09AE9-EF25-46ED-BCA3-F02432C45526}"/>
                  </a:ext>
                </a:extLst>
              </p:cNvPr>
              <p:cNvSpPr/>
              <p:nvPr/>
            </p:nvSpPr>
            <p:spPr>
              <a:xfrm>
                <a:off x="2379620" y="5911146"/>
                <a:ext cx="520162" cy="432699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311" name="TextBox 310">
                <a:extLst>
                  <a:ext uri="{FF2B5EF4-FFF2-40B4-BE49-F238E27FC236}">
                    <a16:creationId xmlns:a16="http://schemas.microsoft.com/office/drawing/2014/main" xmlns="" id="{CC963C96-77B2-476B-ABB5-B3C239FC5610}"/>
                  </a:ext>
                </a:extLst>
              </p:cNvPr>
              <p:cNvSpPr txBox="1"/>
              <p:nvPr/>
            </p:nvSpPr>
            <p:spPr>
              <a:xfrm>
                <a:off x="2315755" y="6005787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309" name="Oval 308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2457007" y="6193602"/>
              <a:ext cx="275434" cy="23026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6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</p:grpSp>
      <p:sp>
        <p:nvSpPr>
          <p:cNvPr id="312" name="Diamond 311"/>
          <p:cNvSpPr/>
          <p:nvPr/>
        </p:nvSpPr>
        <p:spPr>
          <a:xfrm>
            <a:off x="3134158" y="2006305"/>
            <a:ext cx="211622" cy="198758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?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313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275" idx="1"/>
            <a:endCxn id="309" idx="4"/>
          </p:cNvCxnSpPr>
          <p:nvPr/>
        </p:nvCxnSpPr>
        <p:spPr>
          <a:xfrm rot="16200000" flipV="1">
            <a:off x="2478157" y="3074647"/>
            <a:ext cx="559742" cy="484258"/>
          </a:xfrm>
          <a:prstGeom prst="curvedConnector3">
            <a:avLst>
              <a:gd name="adj1" fmla="val 50000"/>
            </a:avLst>
          </a:prstGeom>
          <a:ln w="19050"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Curved Connector 313"/>
          <p:cNvCxnSpPr>
            <a:cxnSpLocks/>
            <a:stCxn id="306" idx="0"/>
            <a:endCxn id="310" idx="0"/>
          </p:cNvCxnSpPr>
          <p:nvPr/>
        </p:nvCxnSpPr>
        <p:spPr>
          <a:xfrm rot="16200000" flipH="1" flipV="1">
            <a:off x="2533052" y="1959700"/>
            <a:ext cx="592310" cy="536662"/>
          </a:xfrm>
          <a:prstGeom prst="curvedConnector3">
            <a:avLst>
              <a:gd name="adj1" fmla="val -38595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242" idx="0"/>
          </p:cNvCxnSpPr>
          <p:nvPr/>
        </p:nvCxnSpPr>
        <p:spPr>
          <a:xfrm>
            <a:off x="11951004" y="5288964"/>
            <a:ext cx="132927" cy="385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" name="Oval 314"/>
          <p:cNvSpPr/>
          <p:nvPr/>
        </p:nvSpPr>
        <p:spPr>
          <a:xfrm>
            <a:off x="2056088" y="1657324"/>
            <a:ext cx="1390007" cy="145948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6" name="Oval 315"/>
          <p:cNvSpPr/>
          <p:nvPr/>
        </p:nvSpPr>
        <p:spPr>
          <a:xfrm>
            <a:off x="11769549" y="5030136"/>
            <a:ext cx="342005" cy="544755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71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500"/>
                            </p:stCondLst>
                            <p:childTnLst>
                              <p:par>
                                <p:cTn id="1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000"/>
                            </p:stCondLst>
                            <p:childTnLst>
                              <p:par>
                                <p:cTn id="1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500"/>
                            </p:stCondLst>
                            <p:childTnLst>
                              <p:par>
                                <p:cTn id="1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40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4500"/>
                            </p:stCondLst>
                            <p:childTnLst>
                              <p:par>
                                <p:cTn id="1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500"/>
                            </p:stCondLst>
                            <p:childTnLst>
                              <p:par>
                                <p:cTn id="1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600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6500"/>
                            </p:stCondLst>
                            <p:childTnLst>
                              <p:par>
                                <p:cTn id="1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7000"/>
                            </p:stCondLst>
                            <p:childTnLst>
                              <p:par>
                                <p:cTn id="1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7500"/>
                            </p:stCondLst>
                            <p:childTnLst>
                              <p:par>
                                <p:cTn id="1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8000"/>
                            </p:stCondLst>
                            <p:childTnLst>
                              <p:par>
                                <p:cTn id="1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500"/>
                            </p:stCondLst>
                            <p:childTnLst>
                              <p:par>
                                <p:cTn id="1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500"/>
                            </p:stCondLst>
                            <p:childTnLst>
                              <p:par>
                                <p:cTn id="1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3000"/>
                            </p:stCondLst>
                            <p:childTnLst>
                              <p:par>
                                <p:cTn id="1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4000"/>
                            </p:stCondLst>
                            <p:childTnLst>
                              <p:par>
                                <p:cTn id="2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4500"/>
                            </p:stCondLst>
                            <p:childTnLst>
                              <p:par>
                                <p:cTn id="2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00"/>
                            </p:stCondLst>
                            <p:childTnLst>
                              <p:par>
                                <p:cTn id="2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3000"/>
                            </p:stCondLst>
                            <p:childTnLst>
                              <p:par>
                                <p:cTn id="2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3500"/>
                            </p:stCondLst>
                            <p:childTnLst>
                              <p:par>
                                <p:cTn id="2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00"/>
                            </p:stCondLst>
                            <p:childTnLst>
                              <p:par>
                                <p:cTn id="2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1000"/>
                            </p:stCondLst>
                            <p:childTnLst>
                              <p:par>
                                <p:cTn id="2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1500"/>
                            </p:stCondLst>
                            <p:childTnLst>
                              <p:par>
                                <p:cTn id="2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000"/>
                            </p:stCondLst>
                            <p:childTnLst>
                              <p:par>
                                <p:cTn id="2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2500"/>
                            </p:stCondLst>
                            <p:childTnLst>
                              <p:par>
                                <p:cTn id="2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500"/>
                            </p:stCondLst>
                            <p:childTnLst>
                              <p:par>
                                <p:cTn id="2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1000"/>
                            </p:stCondLst>
                            <p:childTnLst>
                              <p:par>
                                <p:cTn id="2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1500"/>
                            </p:stCondLst>
                            <p:childTnLst>
                              <p:par>
                                <p:cTn id="2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2000"/>
                            </p:stCondLst>
                            <p:childTnLst>
                              <p:par>
                                <p:cTn id="2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2500"/>
                            </p:stCondLst>
                            <p:childTnLst>
                              <p:par>
                                <p:cTn id="2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3000"/>
                            </p:stCondLst>
                            <p:childTnLst>
                              <p:par>
                                <p:cTn id="3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3500"/>
                            </p:stCondLst>
                            <p:childTnLst>
                              <p:par>
                                <p:cTn id="3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4000"/>
                            </p:stCondLst>
                            <p:childTnLst>
                              <p:par>
                                <p:cTn id="3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500"/>
                            </p:stCondLst>
                            <p:childTnLst>
                              <p:par>
                                <p:cTn id="3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0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1500"/>
                            </p:stCondLst>
                            <p:childTnLst>
                              <p:par>
                                <p:cTn id="3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8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2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6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0"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3500"/>
                            </p:stCondLst>
                            <p:childTnLst>
                              <p:par>
                                <p:cTn id="3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4" dur="5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4000"/>
                            </p:stCondLst>
                            <p:childTnLst>
                              <p:par>
                                <p:cTn id="3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8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4500"/>
                            </p:stCondLst>
                            <p:childTnLst>
                              <p:par>
                                <p:cTn id="3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2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500"/>
                            </p:stCondLst>
                            <p:childTnLst>
                              <p:par>
                                <p:cTn id="3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1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1000"/>
                            </p:stCondLst>
                            <p:childTnLst>
                              <p:par>
                                <p:cTn id="3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5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1500"/>
                            </p:stCondLst>
                            <p:childTnLst>
                              <p:par>
                                <p:cTn id="3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9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2000"/>
                            </p:stCondLst>
                            <p:childTnLst>
                              <p:par>
                                <p:cTn id="3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3"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2500"/>
                            </p:stCondLst>
                            <p:childTnLst>
                              <p:par>
                                <p:cTn id="3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7" dur="500" fill="hold"/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8" dur="500" fill="hold"/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>
                            <p:stCondLst>
                              <p:cond delay="3000"/>
                            </p:stCondLst>
                            <p:childTnLst>
                              <p:par>
                                <p:cTn id="38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2" dur="50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3" dur="50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8"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500"/>
                            </p:stCondLst>
                            <p:childTnLst>
                              <p:par>
                                <p:cTn id="3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2" dur="500"/>
                                        <p:tgtEl>
                                          <p:spTgt spid="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1000"/>
                            </p:stCondLst>
                            <p:childTnLst>
                              <p:par>
                                <p:cTn id="3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6"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1500"/>
                            </p:stCondLst>
                            <p:childTnLst>
                              <p:par>
                                <p:cTn id="3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0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2000"/>
                            </p:stCondLst>
                            <p:childTnLst>
                              <p:par>
                                <p:cTn id="4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4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5" fill="hold">
                            <p:stCondLst>
                              <p:cond delay="2500"/>
                            </p:stCondLst>
                            <p:childTnLst>
                              <p:par>
                                <p:cTn id="4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8"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>
                            <p:stCondLst>
                              <p:cond delay="3000"/>
                            </p:stCondLst>
                            <p:childTnLst>
                              <p:par>
                                <p:cTn id="4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2"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3500"/>
                            </p:stCondLst>
                            <p:childTnLst>
                              <p:par>
                                <p:cTn id="4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6"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4000"/>
                            </p:stCondLst>
                            <p:childTnLst>
                              <p:par>
                                <p:cTn id="4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0"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3"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4500"/>
                            </p:stCondLst>
                            <p:childTnLst>
                              <p:par>
                                <p:cTn id="4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7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5000"/>
                            </p:stCondLst>
                            <p:childTnLst>
                              <p:par>
                                <p:cTn id="4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1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361" grpId="0" animBg="1"/>
      <p:bldP spid="362" grpId="0"/>
      <p:bldP spid="363" grpId="0" animBg="1"/>
      <p:bldP spid="128" grpId="0" animBg="1"/>
      <p:bldP spid="88" grpId="0" animBg="1"/>
      <p:bldP spid="119" grpId="0" animBg="1"/>
      <p:bldP spid="120" grpId="0"/>
      <p:bldP spid="122" grpId="0" animBg="1"/>
      <p:bldP spid="151" grpId="0" animBg="1"/>
      <p:bldP spid="258" grpId="0" animBg="1"/>
      <p:bldP spid="259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6" grpId="0" animBg="1"/>
      <p:bldP spid="277" grpId="0" animBg="1"/>
      <p:bldP spid="278" grpId="0" animBg="1"/>
      <p:bldP spid="279" grpId="0" animBg="1"/>
      <p:bldP spid="280" grpId="0" animBg="1"/>
      <p:bldP spid="285" grpId="0" animBg="1"/>
      <p:bldP spid="292" grpId="0" animBg="1"/>
      <p:bldP spid="296" grpId="0" animBg="1"/>
      <p:bldP spid="297" grpId="0" animBg="1"/>
      <p:bldP spid="298" grpId="0" animBg="1"/>
      <p:bldP spid="338" grpId="0" animBg="1"/>
      <p:bldP spid="339" grpId="0" animBg="1"/>
      <p:bldP spid="345" grpId="0" animBg="1"/>
      <p:bldP spid="346" grpId="0" animBg="1"/>
      <p:bldP spid="347" grpId="0" animBg="1"/>
      <p:bldP spid="348" grpId="0" animBg="1"/>
      <p:bldP spid="350" grpId="0" animBg="1"/>
      <p:bldP spid="351" grpId="0" animBg="1"/>
      <p:bldP spid="370" grpId="0" animBg="1"/>
      <p:bldP spid="371" grpId="0" animBg="1"/>
      <p:bldP spid="375" grpId="0" animBg="1"/>
      <p:bldP spid="376" grpId="0" animBg="1"/>
      <p:bldP spid="377" grpId="0" animBg="1"/>
      <p:bldP spid="374" grpId="0" animBg="1"/>
      <p:bldP spid="372" grpId="0" animBg="1"/>
      <p:bldP spid="373" grpId="0" animBg="1"/>
      <p:bldP spid="389" grpId="0" animBg="1"/>
      <p:bldP spid="390" grpId="0" animBg="1"/>
      <p:bldP spid="391" grpId="0" animBg="1"/>
      <p:bldP spid="450" grpId="0" animBg="1"/>
      <p:bldP spid="302" grpId="0" animBg="1"/>
      <p:bldP spid="303" grpId="0" animBg="1"/>
      <p:bldP spid="304" grpId="0" animBg="1"/>
      <p:bldP spid="306" grpId="0" animBg="1"/>
      <p:bldP spid="312" grpId="0" animBg="1"/>
      <p:bldP spid="315" grpId="0" animBg="1"/>
      <p:bldP spid="3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67">
            <a:extLst>
              <a:ext uri="{FF2B5EF4-FFF2-40B4-BE49-F238E27FC236}">
                <a16:creationId xmlns:a16="http://schemas.microsoft.com/office/drawing/2014/main" xmlns="" id="{9543AD47-B023-4597-B183-BEDD1D875624}"/>
              </a:ext>
            </a:extLst>
          </p:cNvPr>
          <p:cNvGrpSpPr/>
          <p:nvPr/>
        </p:nvGrpSpPr>
        <p:grpSpPr>
          <a:xfrm>
            <a:off x="7455940" y="3020551"/>
            <a:ext cx="685801" cy="399512"/>
            <a:chOff x="3740394" y="1529589"/>
            <a:chExt cx="1038091" cy="861819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xmlns="" id="{16B20BA2-403A-4F9B-BECD-C54A2AB038D8}"/>
                </a:ext>
              </a:extLst>
            </p:cNvPr>
            <p:cNvGrpSpPr/>
            <p:nvPr/>
          </p:nvGrpSpPr>
          <p:grpSpPr>
            <a:xfrm>
              <a:off x="3740394" y="1529589"/>
              <a:ext cx="1038091" cy="861819"/>
              <a:chOff x="4917318" y="2308352"/>
              <a:chExt cx="1038091" cy="861819"/>
            </a:xfrm>
          </p:grpSpPr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xmlns="" id="{9172DE6A-EE1E-4E71-A4B0-4BC0BCAE47BD}"/>
                  </a:ext>
                </a:extLst>
              </p:cNvPr>
              <p:cNvSpPr/>
              <p:nvPr/>
            </p:nvSpPr>
            <p:spPr>
              <a:xfrm>
                <a:off x="4917318" y="2308352"/>
                <a:ext cx="1038091" cy="861819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xmlns="" id="{A6B2C954-60A5-413E-BB35-13CAF8434BCC}"/>
                  </a:ext>
                </a:extLst>
              </p:cNvPr>
              <p:cNvSpPr txBox="1"/>
              <p:nvPr/>
            </p:nvSpPr>
            <p:spPr>
              <a:xfrm>
                <a:off x="5202571" y="2402577"/>
                <a:ext cx="38937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dirty="0"/>
                  <a:t>Systems</a:t>
                </a:r>
              </a:p>
            </p:txBody>
          </p:sp>
        </p:grpSp>
        <p:sp>
          <p:nvSpPr>
            <p:cNvPr id="70" name="Oval 69">
              <a:extLst>
                <a:ext uri="{FF2B5EF4-FFF2-40B4-BE49-F238E27FC236}">
                  <a16:creationId xmlns:a16="http://schemas.microsoft.com/office/drawing/2014/main" xmlns="" id="{173EB7FA-7F1F-43D6-97B6-6DF6077B47D5}"/>
                </a:ext>
              </a:extLst>
            </p:cNvPr>
            <p:cNvSpPr/>
            <p:nvPr/>
          </p:nvSpPr>
          <p:spPr>
            <a:xfrm>
              <a:off x="3818837" y="1946317"/>
              <a:ext cx="327357" cy="4187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think about the Redfish Fabric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961" y="1501160"/>
            <a:ext cx="668481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Insights</a:t>
            </a:r>
            <a:r>
              <a:rPr lang="en-US" sz="2400" dirty="0" smtClean="0"/>
              <a:t>:</a:t>
            </a:r>
            <a:endParaRPr lang="en-US" sz="1800" dirty="0"/>
          </a:p>
          <a:p>
            <a:r>
              <a:rPr lang="en-US" sz="1600" dirty="0"/>
              <a:t>Fabric itself (the connectivity) is modeled as </a:t>
            </a:r>
            <a:r>
              <a:rPr lang="en-US" sz="1600" b="1" dirty="0"/>
              <a:t>ports and endpoints</a:t>
            </a:r>
          </a:p>
          <a:p>
            <a:r>
              <a:rPr lang="en-US" sz="1600" dirty="0"/>
              <a:t>Physical fabric connections (</a:t>
            </a:r>
            <a:r>
              <a:rPr lang="en-US" sz="1600" dirty="0" err="1"/>
              <a:t>eg</a:t>
            </a:r>
            <a:r>
              <a:rPr lang="en-US" sz="1600" dirty="0"/>
              <a:t>. Cables) are </a:t>
            </a:r>
            <a:r>
              <a:rPr lang="en-US" sz="1600" b="1" dirty="0"/>
              <a:t>always between ‘Ports’</a:t>
            </a:r>
          </a:p>
          <a:p>
            <a:r>
              <a:rPr lang="en-US" sz="1600" dirty="0"/>
              <a:t>Ports are traced back to the fabric devices that drive the ports</a:t>
            </a:r>
          </a:p>
          <a:p>
            <a:r>
              <a:rPr lang="en-US" sz="1600" dirty="0"/>
              <a:t>Fabric devices trace back to physical or logical infrastructure (what controls the fabric device) AND to the </a:t>
            </a:r>
            <a:r>
              <a:rPr lang="en-US" sz="1600" b="1" dirty="0"/>
              <a:t>‘Endpoint’ object associated with the fabric device </a:t>
            </a:r>
          </a:p>
          <a:p>
            <a:r>
              <a:rPr lang="en-US" sz="1600" dirty="0"/>
              <a:t>The physical topology of the ‘fabric’ can be discerned simply by starting at the endpoint collection(s).  </a:t>
            </a:r>
          </a:p>
          <a:p>
            <a:pPr marL="628650" lvl="1" indent="-171450"/>
            <a:r>
              <a:rPr lang="en-US" sz="1400" dirty="0"/>
              <a:t>Treat each endpoint as a vertex of a graph chart</a:t>
            </a:r>
          </a:p>
          <a:p>
            <a:pPr marL="628650" lvl="1" indent="-171450"/>
            <a:r>
              <a:rPr lang="en-US" sz="1400" dirty="0"/>
              <a:t>Trace each endpoint to its device’s ports</a:t>
            </a:r>
          </a:p>
          <a:p>
            <a:pPr marL="628650" lvl="1" indent="-171450"/>
            <a:r>
              <a:rPr lang="en-US" sz="1400" dirty="0"/>
              <a:t>Treat each port to port link as an edge of the graph</a:t>
            </a:r>
          </a:p>
          <a:p>
            <a:pPr marL="628650" lvl="1" indent="-171450"/>
            <a:r>
              <a:rPr lang="en-US" sz="1400" dirty="0"/>
              <a:t>Switches, if transparent to endpoints, will show up as </a:t>
            </a:r>
            <a:r>
              <a:rPr lang="en-US" sz="1400" b="1" dirty="0"/>
              <a:t>un-addressable packet relay vertices</a:t>
            </a:r>
            <a:r>
              <a:rPr lang="en-US" sz="1400" dirty="0"/>
              <a:t> </a:t>
            </a:r>
          </a:p>
          <a:p>
            <a:pPr marL="1085850" lvl="2" indent="-171450"/>
            <a:r>
              <a:rPr lang="en-US" sz="1400" dirty="0"/>
              <a:t>Such vertices do not generate request or response packets, they relay them or terminate (drop) </a:t>
            </a:r>
            <a:r>
              <a:rPr lang="en-US" sz="1400" dirty="0" smtClean="0"/>
              <a:t>them</a:t>
            </a:r>
            <a:endParaRPr lang="en-US" dirty="0"/>
          </a:p>
          <a:p>
            <a:pPr marL="0" indent="0">
              <a:buNone/>
            </a:pPr>
            <a:r>
              <a:rPr lang="en-US" sz="1600" dirty="0"/>
              <a:t>Non-fabric resources associated with the fabric devices (fabric endpoints) may or may not have detailed Redfish models and schema that can be accessed via the same </a:t>
            </a:r>
            <a:r>
              <a:rPr lang="en-US" sz="1600" dirty="0" err="1"/>
              <a:t>ServiceRoot</a:t>
            </a:r>
            <a:r>
              <a:rPr lang="en-US" sz="1600" dirty="0"/>
              <a:t>.</a:t>
            </a:r>
            <a:endParaRPr lang="en-GB" sz="1600" dirty="0"/>
          </a:p>
        </p:txBody>
      </p:sp>
      <p:sp>
        <p:nvSpPr>
          <p:cNvPr id="4" name="Oval 3"/>
          <p:cNvSpPr/>
          <p:nvPr/>
        </p:nvSpPr>
        <p:spPr>
          <a:xfrm>
            <a:off x="10547171" y="3358658"/>
            <a:ext cx="822009" cy="635237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endParaRPr lang="en-US" sz="1100"/>
          </a:p>
        </p:txBody>
      </p:sp>
      <p:sp>
        <p:nvSpPr>
          <p:cNvPr id="5" name="TextBox 4"/>
          <p:cNvSpPr txBox="1"/>
          <p:nvPr/>
        </p:nvSpPr>
        <p:spPr>
          <a:xfrm>
            <a:off x="10684818" y="3568499"/>
            <a:ext cx="657895" cy="192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Endpoints</a:t>
            </a:r>
          </a:p>
        </p:txBody>
      </p:sp>
      <p:cxnSp>
        <p:nvCxnSpPr>
          <p:cNvPr id="6" name="Curved Connector 7">
            <a:extLst>
              <a:ext uri="{FF2B5EF4-FFF2-40B4-BE49-F238E27FC236}">
                <a16:creationId xmlns:a16="http://schemas.microsoft.com/office/drawing/2014/main" xmlns="" id="{94E13FD5-DA19-4A2F-854E-9E8FF215CDC3}"/>
              </a:ext>
            </a:extLst>
          </p:cNvPr>
          <p:cNvCxnSpPr>
            <a:cxnSpLocks/>
            <a:endCxn id="15" idx="0"/>
          </p:cNvCxnSpPr>
          <p:nvPr/>
        </p:nvCxnSpPr>
        <p:spPr>
          <a:xfrm rot="16200000" flipH="1">
            <a:off x="7521030" y="3533556"/>
            <a:ext cx="293754" cy="92285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8" idx="4"/>
            <a:endCxn id="17" idx="5"/>
          </p:cNvCxnSpPr>
          <p:nvPr/>
        </p:nvCxnSpPr>
        <p:spPr>
          <a:xfrm rot="5400000">
            <a:off x="9167149" y="2841125"/>
            <a:ext cx="362766" cy="2799103"/>
          </a:xfrm>
          <a:prstGeom prst="curvedConnector3">
            <a:avLst>
              <a:gd name="adj1" fmla="val 231225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xmlns="" id="{6A1CF7F3-4B09-4B75-B9BE-27EE3FDFECBB}"/>
              </a:ext>
            </a:extLst>
          </p:cNvPr>
          <p:cNvSpPr/>
          <p:nvPr/>
        </p:nvSpPr>
        <p:spPr>
          <a:xfrm>
            <a:off x="10608652" y="3835699"/>
            <a:ext cx="278862" cy="22359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1</a:t>
            </a:r>
            <a:endParaRPr lang="en-US" sz="1000" dirty="0">
              <a:solidFill>
                <a:schemeClr val="tx1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3455230F-E98F-4285-9992-94173BB08CAE}"/>
              </a:ext>
            </a:extLst>
          </p:cNvPr>
          <p:cNvGrpSpPr/>
          <p:nvPr/>
        </p:nvGrpSpPr>
        <p:grpSpPr>
          <a:xfrm>
            <a:off x="8824267" y="2951894"/>
            <a:ext cx="1538797" cy="669456"/>
            <a:chOff x="6866802" y="4052935"/>
            <a:chExt cx="1901684" cy="908244"/>
          </a:xfrm>
          <a:solidFill>
            <a:srgbClr val="00B0F0"/>
          </a:solidFill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02EC3674-0E89-452C-94F4-64C87D17EFFA}"/>
                </a:ext>
              </a:extLst>
            </p:cNvPr>
            <p:cNvGrpSpPr/>
            <p:nvPr/>
          </p:nvGrpSpPr>
          <p:grpSpPr>
            <a:xfrm>
              <a:off x="6866802" y="4052935"/>
              <a:ext cx="1901684" cy="861819"/>
              <a:chOff x="6445409" y="4251530"/>
              <a:chExt cx="1901684" cy="861819"/>
            </a:xfrm>
            <a:grpFill/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xmlns="" id="{1E5123F7-DAC4-4EF7-9C60-8792EA0A701D}"/>
                  </a:ext>
                </a:extLst>
              </p:cNvPr>
              <p:cNvSpPr/>
              <p:nvPr/>
            </p:nvSpPr>
            <p:spPr>
              <a:xfrm>
                <a:off x="6445409" y="4251530"/>
                <a:ext cx="1901684" cy="861819"/>
              </a:xfrm>
              <a:prstGeom prst="ellipse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AB91E4C4-E23D-43A2-9F06-8644ADCAA487}"/>
                  </a:ext>
                </a:extLst>
              </p:cNvPr>
              <p:cNvSpPr txBox="1"/>
              <p:nvPr/>
            </p:nvSpPr>
            <p:spPr>
              <a:xfrm>
                <a:off x="7053048" y="4344052"/>
                <a:ext cx="68640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Switches</a:t>
                </a:r>
              </a:p>
            </p:txBody>
          </p:sp>
        </p:grpSp>
        <p:sp>
          <p:nvSpPr>
            <p:cNvPr id="11" name="Oval 10">
              <a:extLst>
                <a:ext uri="{FF2B5EF4-FFF2-40B4-BE49-F238E27FC236}">
                  <a16:creationId xmlns:a16="http://schemas.microsoft.com/office/drawing/2014/main" xmlns="" id="{18C34E4E-1AC4-4F61-95D8-2C8BC3328FA7}"/>
                </a:ext>
              </a:extLst>
            </p:cNvPr>
            <p:cNvSpPr/>
            <p:nvPr/>
          </p:nvSpPr>
          <p:spPr>
            <a:xfrm>
              <a:off x="7095552" y="4542447"/>
              <a:ext cx="633211" cy="4187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SW1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055210" y="3714532"/>
            <a:ext cx="1192823" cy="1327170"/>
            <a:chOff x="153288" y="2998113"/>
            <a:chExt cx="1474120" cy="1800557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xmlns="" id="{0D886695-0CF9-4D21-B60A-8DD1485CB00D}"/>
                </a:ext>
              </a:extLst>
            </p:cNvPr>
            <p:cNvSpPr/>
            <p:nvPr/>
          </p:nvSpPr>
          <p:spPr>
            <a:xfrm>
              <a:off x="442411" y="3014453"/>
              <a:ext cx="1050174" cy="933525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xmlns="" id="{6FF22F13-43A9-4F2C-8218-D84861786475}"/>
                </a:ext>
              </a:extLst>
            </p:cNvPr>
            <p:cNvSpPr txBox="1"/>
            <p:nvPr/>
          </p:nvSpPr>
          <p:spPr>
            <a:xfrm>
              <a:off x="688800" y="2998113"/>
              <a:ext cx="93860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Fabric Adapters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xmlns="" id="{0304C575-460B-4949-B136-374A1A5EDCA0}"/>
                </a:ext>
              </a:extLst>
            </p:cNvPr>
            <p:cNvSpPr/>
            <p:nvPr/>
          </p:nvSpPr>
          <p:spPr>
            <a:xfrm>
              <a:off x="848499" y="3634132"/>
              <a:ext cx="479563" cy="37944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xmlns="" id="{B00BAC4B-F769-498F-8BE5-716877FFB54F}"/>
                </a:ext>
              </a:extLst>
            </p:cNvPr>
            <p:cNvGrpSpPr/>
            <p:nvPr/>
          </p:nvGrpSpPr>
          <p:grpSpPr>
            <a:xfrm>
              <a:off x="153288" y="4199000"/>
              <a:ext cx="660356" cy="573939"/>
              <a:chOff x="2087056" y="4770132"/>
              <a:chExt cx="660356" cy="573939"/>
            </a:xfrm>
          </p:grpSpPr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xmlns="" id="{5F87B798-A063-4968-8F85-B4A5C7F19084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43434"/>
                <a:chOff x="2087056" y="4770132"/>
                <a:chExt cx="660356" cy="543434"/>
              </a:xfrm>
            </p:grpSpPr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xmlns="" id="{F94DCCE3-B956-4B66-A5A7-B01629EFC2A4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xmlns="" id="{8EFD4326-2762-4E78-8D9F-20B362DA5421}"/>
                    </a:ext>
                  </a:extLst>
                </p:cNvPr>
                <p:cNvSpPr txBox="1"/>
                <p:nvPr/>
              </p:nvSpPr>
              <p:spPr>
                <a:xfrm>
                  <a:off x="2184536" y="4770132"/>
                  <a:ext cx="48797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/>
                    <a:t>Ports</a:t>
                  </a:r>
                </a:p>
              </p:txBody>
            </p:sp>
          </p:grp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xmlns="" id="{E577C1A9-AEC2-4CBD-9F38-EACE56294D3D}"/>
                  </a:ext>
                </a:extLst>
              </p:cNvPr>
              <p:cNvSpPr/>
              <p:nvPr/>
            </p:nvSpPr>
            <p:spPr>
              <a:xfrm>
                <a:off x="2278108" y="5113808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cxnSp>
          <p:nvCxnSpPr>
            <p:cNvPr id="19" name="Curved Connector 7">
              <a:extLst>
                <a:ext uri="{FF2B5EF4-FFF2-40B4-BE49-F238E27FC236}">
                  <a16:creationId xmlns:a16="http://schemas.microsoft.com/office/drawing/2014/main" xmlns="" id="{BD9E76C7-B531-4DA7-BEAE-21A6C3999E3B}"/>
                </a:ext>
              </a:extLst>
            </p:cNvPr>
            <p:cNvCxnSpPr>
              <a:cxnSpLocks/>
              <a:stCxn id="20" idx="3"/>
              <a:endCxn id="30" idx="0"/>
            </p:cNvCxnSpPr>
            <p:nvPr/>
          </p:nvCxnSpPr>
          <p:spPr>
            <a:xfrm rot="16200000" flipH="1">
              <a:off x="196318" y="3900563"/>
              <a:ext cx="474943" cy="121929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>
              <a:extLst>
                <a:ext uri="{FF2B5EF4-FFF2-40B4-BE49-F238E27FC236}">
                  <a16:creationId xmlns:a16="http://schemas.microsoft.com/office/drawing/2014/main" xmlns="" id="{0304C575-460B-4949-B136-374A1A5EDCA0}"/>
                </a:ext>
              </a:extLst>
            </p:cNvPr>
            <p:cNvSpPr/>
            <p:nvPr/>
          </p:nvSpPr>
          <p:spPr>
            <a:xfrm>
              <a:off x="302595" y="3400181"/>
              <a:ext cx="479563" cy="37944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2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xmlns="" id="{B00BAC4B-F769-498F-8BE5-716877FFB54F}"/>
                </a:ext>
              </a:extLst>
            </p:cNvPr>
            <p:cNvGrpSpPr/>
            <p:nvPr/>
          </p:nvGrpSpPr>
          <p:grpSpPr>
            <a:xfrm>
              <a:off x="702554" y="4224731"/>
              <a:ext cx="660356" cy="573939"/>
              <a:chOff x="2087056" y="4770132"/>
              <a:chExt cx="660356" cy="573939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xmlns="" id="{5F87B798-A063-4968-8F85-B4A5C7F19084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43434"/>
                <a:chOff x="2087056" y="4770132"/>
                <a:chExt cx="660356" cy="543434"/>
              </a:xfrm>
            </p:grpSpPr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xmlns="" id="{F94DCCE3-B956-4B66-A5A7-B01629EFC2A4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xmlns="" id="{8EFD4326-2762-4E78-8D9F-20B362DA5421}"/>
                    </a:ext>
                  </a:extLst>
                </p:cNvPr>
                <p:cNvSpPr txBox="1"/>
                <p:nvPr/>
              </p:nvSpPr>
              <p:spPr>
                <a:xfrm>
                  <a:off x="2184536" y="4770132"/>
                  <a:ext cx="48797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/>
                    <a:t>Ports</a:t>
                  </a:r>
                </a:p>
              </p:txBody>
            </p:sp>
          </p:grp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xmlns="" id="{E577C1A9-AEC2-4CBD-9F38-EACE56294D3D}"/>
                  </a:ext>
                </a:extLst>
              </p:cNvPr>
              <p:cNvSpPr/>
              <p:nvPr/>
            </p:nvSpPr>
            <p:spPr>
              <a:xfrm>
                <a:off x="2278108" y="5113808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cxnSp>
          <p:nvCxnSpPr>
            <p:cNvPr id="22" name="Curved Connector 7">
              <a:extLst>
                <a:ext uri="{FF2B5EF4-FFF2-40B4-BE49-F238E27FC236}">
                  <a16:creationId xmlns:a16="http://schemas.microsoft.com/office/drawing/2014/main" xmlns="" id="{BD9E76C7-B531-4DA7-BEAE-21A6C3999E3B}"/>
                </a:ext>
              </a:extLst>
            </p:cNvPr>
            <p:cNvCxnSpPr>
              <a:cxnSpLocks/>
              <a:stCxn id="17" idx="4"/>
              <a:endCxn id="25" idx="0"/>
            </p:cNvCxnSpPr>
            <p:nvPr/>
          </p:nvCxnSpPr>
          <p:spPr>
            <a:xfrm rot="5400000">
              <a:off x="953079" y="4093230"/>
              <a:ext cx="214857" cy="55549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10799249" y="3917497"/>
            <a:ext cx="279516" cy="2139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2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1" idx="4"/>
            <a:endCxn id="20" idx="2"/>
          </p:cNvCxnSpPr>
          <p:nvPr/>
        </p:nvCxnSpPr>
        <p:spPr>
          <a:xfrm rot="5400000">
            <a:off x="9047855" y="2259582"/>
            <a:ext cx="19324" cy="3762981"/>
          </a:xfrm>
          <a:prstGeom prst="curvedConnector4">
            <a:avLst>
              <a:gd name="adj1" fmla="val 2311944"/>
              <a:gd name="adj2" fmla="val 106075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24" idx="6"/>
            <a:endCxn id="42" idx="2"/>
          </p:cNvCxnSpPr>
          <p:nvPr/>
        </p:nvCxnSpPr>
        <p:spPr>
          <a:xfrm flipV="1">
            <a:off x="7877132" y="3907615"/>
            <a:ext cx="997831" cy="1049225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11194804" y="3727635"/>
            <a:ext cx="279516" cy="2139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6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11256416" y="3513964"/>
            <a:ext cx="279516" cy="2139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505657" y="3280033"/>
            <a:ext cx="208392" cy="100949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3</a:t>
            </a:r>
            <a:endParaRPr lang="en-GB" sz="1400" dirty="0"/>
          </a:p>
        </p:txBody>
      </p:sp>
      <p:grpSp>
        <p:nvGrpSpPr>
          <p:cNvPr id="37" name="Group 36"/>
          <p:cNvGrpSpPr/>
          <p:nvPr/>
        </p:nvGrpSpPr>
        <p:grpSpPr>
          <a:xfrm>
            <a:off x="8874963" y="3387307"/>
            <a:ext cx="707822" cy="772520"/>
            <a:chOff x="2948577" y="3170884"/>
            <a:chExt cx="874744" cy="1048069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xmlns="" id="{0D1AB099-DDB1-43CA-8091-F241E12D1E9E}"/>
                </a:ext>
              </a:extLst>
            </p:cNvPr>
            <p:cNvGrpSpPr/>
            <p:nvPr/>
          </p:nvGrpSpPr>
          <p:grpSpPr>
            <a:xfrm>
              <a:off x="3049698" y="3589729"/>
              <a:ext cx="663667" cy="564482"/>
              <a:chOff x="2083745" y="4770132"/>
              <a:chExt cx="663667" cy="564482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xmlns="" id="{C0E4B521-6E55-449D-A951-72780D03E20A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43434"/>
                <a:chOff x="2087056" y="4770132"/>
                <a:chExt cx="660356" cy="543434"/>
              </a:xfrm>
            </p:grpSpPr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xmlns="" id="{DAE09AE9-EF25-46ED-BCA3-F02432C45526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xmlns="" id="{CC963C96-77B2-476B-ABB5-B3C239FC5610}"/>
                    </a:ext>
                  </a:extLst>
                </p:cNvPr>
                <p:cNvSpPr txBox="1"/>
                <p:nvPr/>
              </p:nvSpPr>
              <p:spPr>
                <a:xfrm>
                  <a:off x="2184536" y="4770132"/>
                  <a:ext cx="48797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/>
                    <a:t>Ports</a:t>
                  </a:r>
                </a:p>
              </p:txBody>
            </p:sp>
          </p:grp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xmlns="" id="{20AE12D0-05DF-4977-8880-D49039F149BE}"/>
                  </a:ext>
                </a:extLst>
              </p:cNvPr>
              <p:cNvSpPr/>
              <p:nvPr/>
            </p:nvSpPr>
            <p:spPr>
              <a:xfrm>
                <a:off x="2083745" y="5104351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cxnSp>
          <p:nvCxnSpPr>
            <p:cNvPr id="39" name="Curved Connector 7">
              <a:extLst>
                <a:ext uri="{FF2B5EF4-FFF2-40B4-BE49-F238E27FC236}">
                  <a16:creationId xmlns:a16="http://schemas.microsoft.com/office/drawing/2014/main" xmlns="" id="{64249A3D-B85C-47B6-82EF-209B9696C496}"/>
                </a:ext>
              </a:extLst>
            </p:cNvPr>
            <p:cNvCxnSpPr>
              <a:cxnSpLocks/>
              <a:stCxn id="11" idx="4"/>
              <a:endCxn id="49" idx="0"/>
            </p:cNvCxnSpPr>
            <p:nvPr/>
          </p:nvCxnSpPr>
          <p:spPr>
            <a:xfrm rot="5400000">
              <a:off x="3362217" y="3520665"/>
              <a:ext cx="101322" cy="36806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3435113" y="3906033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2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3547887" y="382580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3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2948577" y="376164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4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3252144" y="3988690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5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2959821" y="3562926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6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45" name="Diamond 44"/>
            <p:cNvSpPr/>
            <p:nvPr/>
          </p:nvSpPr>
          <p:spPr>
            <a:xfrm>
              <a:off x="3467274" y="3170884"/>
              <a:ext cx="211622" cy="198758"/>
            </a:xfrm>
            <a:prstGeom prst="diamond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3</a:t>
              </a:r>
              <a:endParaRPr lang="en-GB" sz="1400" dirty="0"/>
            </a:p>
          </p:txBody>
        </p:sp>
      </p:grpSp>
      <p:sp>
        <p:nvSpPr>
          <p:cNvPr id="50" name="Oval 49"/>
          <p:cNvSpPr/>
          <p:nvPr/>
        </p:nvSpPr>
        <p:spPr bwMode="ltGray">
          <a:xfrm>
            <a:off x="10664029" y="3906733"/>
            <a:ext cx="174456" cy="1078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/>
              <a:t>8</a:t>
            </a:r>
            <a:endParaRPr lang="en-GB" sz="1400" dirty="0" err="1" smtClean="0"/>
          </a:p>
        </p:txBody>
      </p:sp>
      <p:sp>
        <p:nvSpPr>
          <p:cNvPr id="51" name="Oval 50"/>
          <p:cNvSpPr/>
          <p:nvPr/>
        </p:nvSpPr>
        <p:spPr bwMode="ltGray">
          <a:xfrm>
            <a:off x="10843430" y="3989738"/>
            <a:ext cx="174456" cy="1078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/>
              <a:t>9</a:t>
            </a:r>
            <a:endParaRPr lang="en-GB" sz="1400" dirty="0" err="1" smtClean="0"/>
          </a:p>
        </p:txBody>
      </p:sp>
      <p:sp>
        <p:nvSpPr>
          <p:cNvPr id="52" name="Oval 51"/>
          <p:cNvSpPr/>
          <p:nvPr/>
        </p:nvSpPr>
        <p:spPr bwMode="ltGray">
          <a:xfrm>
            <a:off x="11272702" y="3766037"/>
            <a:ext cx="174456" cy="1078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/>
              <a:t>a</a:t>
            </a:r>
            <a:endParaRPr lang="en-GB" sz="1400" dirty="0" err="1" smtClean="0"/>
          </a:p>
        </p:txBody>
      </p:sp>
      <p:sp>
        <p:nvSpPr>
          <p:cNvPr id="53" name="Oval 52"/>
          <p:cNvSpPr/>
          <p:nvPr/>
        </p:nvSpPr>
        <p:spPr bwMode="ltGray">
          <a:xfrm>
            <a:off x="11306759" y="3568499"/>
            <a:ext cx="174456" cy="107837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/>
              <a:t>b</a:t>
            </a:r>
            <a:endParaRPr lang="en-GB" sz="1400" dirty="0" err="1" smtClean="0"/>
          </a:p>
        </p:txBody>
      </p:sp>
      <p:cxnSp>
        <p:nvCxnSpPr>
          <p:cNvPr id="54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28" idx="4"/>
            <a:endCxn id="47" idx="4"/>
          </p:cNvCxnSpPr>
          <p:nvPr/>
        </p:nvCxnSpPr>
        <p:spPr>
          <a:xfrm rot="5400000" flipH="1" flipV="1">
            <a:off x="7739419" y="3693929"/>
            <a:ext cx="910630" cy="1746984"/>
          </a:xfrm>
          <a:prstGeom prst="curvedConnector3">
            <a:avLst>
              <a:gd name="adj1" fmla="val -25103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0D1AB099-DDB1-43CA-8091-F241E12D1E9E}"/>
              </a:ext>
            </a:extLst>
          </p:cNvPr>
          <p:cNvGrpSpPr/>
          <p:nvPr/>
        </p:nvGrpSpPr>
        <p:grpSpPr>
          <a:xfrm>
            <a:off x="8150446" y="3026185"/>
            <a:ext cx="472581" cy="377919"/>
            <a:chOff x="2315755" y="5911146"/>
            <a:chExt cx="584027" cy="512719"/>
          </a:xfrm>
          <a:solidFill>
            <a:schemeClr val="bg1">
              <a:lumMod val="85000"/>
            </a:schemeClr>
          </a:solidFill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xmlns="" id="{C0E4B521-6E55-449D-A951-72780D03E20A}"/>
                </a:ext>
              </a:extLst>
            </p:cNvPr>
            <p:cNvGrpSpPr/>
            <p:nvPr/>
          </p:nvGrpSpPr>
          <p:grpSpPr>
            <a:xfrm>
              <a:off x="2315755" y="5911146"/>
              <a:ext cx="584027" cy="432699"/>
              <a:chOff x="2315755" y="5911146"/>
              <a:chExt cx="584027" cy="432699"/>
            </a:xfrm>
            <a:grpFill/>
          </p:grpSpPr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xmlns="" id="{DAE09AE9-EF25-46ED-BCA3-F02432C45526}"/>
                  </a:ext>
                </a:extLst>
              </p:cNvPr>
              <p:cNvSpPr/>
              <p:nvPr/>
            </p:nvSpPr>
            <p:spPr>
              <a:xfrm>
                <a:off x="2379620" y="5911146"/>
                <a:ext cx="520162" cy="432699"/>
              </a:xfrm>
              <a:prstGeom prst="ellipse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xmlns="" id="{CC963C96-77B2-476B-ABB5-B3C239FC5610}"/>
                  </a:ext>
                </a:extLst>
              </p:cNvPr>
              <p:cNvSpPr txBox="1"/>
              <p:nvPr/>
            </p:nvSpPr>
            <p:spPr>
              <a:xfrm>
                <a:off x="2315755" y="6005787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57" name="Oval 56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2457007" y="6193602"/>
              <a:ext cx="275434" cy="230263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6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0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44" idx="1"/>
            <a:endCxn id="57" idx="4"/>
          </p:cNvCxnSpPr>
          <p:nvPr/>
        </p:nvCxnSpPr>
        <p:spPr>
          <a:xfrm rot="16200000" flipV="1">
            <a:off x="8497927" y="3282359"/>
            <a:ext cx="297028" cy="540519"/>
          </a:xfrm>
          <a:prstGeom prst="curvedConnector3">
            <a:avLst>
              <a:gd name="adj1" fmla="val 50000"/>
            </a:avLst>
          </a:prstGeom>
          <a:ln w="19050"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65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31260"/>
            <a:ext cx="11379200" cy="384633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FM 2 Redfish Tree:  Physical Objects, Endpoints, and Port linkages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8" name="Curved Connector 7"/>
          <p:cNvCxnSpPr>
            <a:cxnSpLocks/>
            <a:stCxn id="19" idx="4"/>
            <a:endCxn id="6" idx="0"/>
          </p:cNvCxnSpPr>
          <p:nvPr/>
        </p:nvCxnSpPr>
        <p:spPr>
          <a:xfrm rot="16200000" flipH="1">
            <a:off x="5366610" y="1843155"/>
            <a:ext cx="780876" cy="115360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4" name="Group 173">
            <a:extLst>
              <a:ext uri="{FF2B5EF4-FFF2-40B4-BE49-F238E27FC236}">
                <a16:creationId xmlns:a16="http://schemas.microsoft.com/office/drawing/2014/main" xmlns="" id="{EE0D465B-144B-4F07-99DB-C9D6F8EEBC09}"/>
              </a:ext>
            </a:extLst>
          </p:cNvPr>
          <p:cNvGrpSpPr/>
          <p:nvPr/>
        </p:nvGrpSpPr>
        <p:grpSpPr>
          <a:xfrm>
            <a:off x="4250481" y="1096231"/>
            <a:ext cx="1910422" cy="933286"/>
            <a:chOff x="8399629" y="2286000"/>
            <a:chExt cx="1015859" cy="933286"/>
          </a:xfrm>
        </p:grpSpPr>
        <p:sp>
          <p:nvSpPr>
            <p:cNvPr id="5" name="Oval 4"/>
            <p:cNvSpPr/>
            <p:nvPr/>
          </p:nvSpPr>
          <p:spPr>
            <a:xfrm>
              <a:off x="8399629" y="2286000"/>
              <a:ext cx="1015859" cy="861819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771400" y="2345240"/>
              <a:ext cx="31129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/>
                <a:t>Fabrics</a:t>
              </a:r>
            </a:p>
          </p:txBody>
        </p:sp>
        <p:sp>
          <p:nvSpPr>
            <p:cNvPr id="19" name="Oval 18"/>
            <p:cNvSpPr/>
            <p:nvPr/>
          </p:nvSpPr>
          <p:spPr>
            <a:xfrm>
              <a:off x="8603033" y="2800554"/>
              <a:ext cx="581991" cy="4187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&lt;</a:t>
              </a:r>
              <a:r>
                <a:rPr lang="en-US" sz="1100" dirty="0" err="1">
                  <a:solidFill>
                    <a:schemeClr val="tx1"/>
                  </a:solidFill>
                </a:rPr>
                <a:t>FabricType</a:t>
              </a:r>
              <a:r>
                <a:rPr lang="en-US" sz="1100" dirty="0">
                  <a:solidFill>
                    <a:schemeClr val="tx1"/>
                  </a:solidFill>
                </a:rPr>
                <a:t>&gt;</a:t>
              </a:r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xmlns="" id="{E31AFBA6-78FF-4585-A662-5E1027C530AC}"/>
              </a:ext>
            </a:extLst>
          </p:cNvPr>
          <p:cNvGrpSpPr/>
          <p:nvPr/>
        </p:nvGrpSpPr>
        <p:grpSpPr>
          <a:xfrm>
            <a:off x="176257" y="5684587"/>
            <a:ext cx="2513532" cy="1173413"/>
            <a:chOff x="8950337" y="5532187"/>
            <a:chExt cx="2513532" cy="1173413"/>
          </a:xfrm>
        </p:grpSpPr>
        <p:sp>
          <p:nvSpPr>
            <p:cNvPr id="21" name="TextBox 20"/>
            <p:cNvSpPr txBox="1"/>
            <p:nvPr/>
          </p:nvSpPr>
          <p:spPr>
            <a:xfrm>
              <a:off x="9415488" y="6397823"/>
              <a:ext cx="204838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Navigation Link (odata.id)</a:t>
              </a:r>
            </a:p>
          </p:txBody>
        </p: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xmlns="" id="{FBB20C20-5A27-42EC-B66C-AF605B040990}"/>
                </a:ext>
              </a:extLst>
            </p:cNvPr>
            <p:cNvGrpSpPr/>
            <p:nvPr/>
          </p:nvGrpSpPr>
          <p:grpSpPr>
            <a:xfrm>
              <a:off x="8950337" y="5532187"/>
              <a:ext cx="2085446" cy="1019524"/>
              <a:chOff x="8893403" y="5562965"/>
              <a:chExt cx="2085446" cy="1019524"/>
            </a:xfrm>
          </p:grpSpPr>
          <p:cxnSp>
            <p:nvCxnSpPr>
              <p:cNvPr id="20" name="Straight Arrow Connector 19"/>
              <p:cNvCxnSpPr/>
              <p:nvPr/>
            </p:nvCxnSpPr>
            <p:spPr>
              <a:xfrm>
                <a:off x="8924462" y="6582489"/>
                <a:ext cx="43607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Oval 21"/>
              <p:cNvSpPr/>
              <p:nvPr/>
            </p:nvSpPr>
            <p:spPr>
              <a:xfrm>
                <a:off x="8893403" y="5926653"/>
                <a:ext cx="478410" cy="26474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20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9405598" y="5859963"/>
                <a:ext cx="152990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/>
                  <a:t>singleton resource</a:t>
                </a:r>
              </a:p>
            </p:txBody>
          </p:sp>
          <p:cxnSp>
            <p:nvCxnSpPr>
              <p:cNvPr id="24" name="Straight Arrow Connector 23"/>
              <p:cNvCxnSpPr/>
              <p:nvPr/>
            </p:nvCxnSpPr>
            <p:spPr>
              <a:xfrm>
                <a:off x="8914572" y="6344515"/>
                <a:ext cx="43607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soli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9405598" y="6159849"/>
                <a:ext cx="157325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/>
                  <a:t>Subordinate object</a:t>
                </a: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8893403" y="5605404"/>
                <a:ext cx="478410" cy="264744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20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9405598" y="5562965"/>
                <a:ext cx="156799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/>
                  <a:t>collection resource</a:t>
                </a:r>
              </a:p>
            </p:txBody>
          </p:sp>
        </p:grpSp>
      </p:grpSp>
      <p:sp>
        <p:nvSpPr>
          <p:cNvPr id="6" name="Oval 5"/>
          <p:cNvSpPr/>
          <p:nvPr/>
        </p:nvSpPr>
        <p:spPr>
          <a:xfrm>
            <a:off x="5825918" y="2810393"/>
            <a:ext cx="1015859" cy="861819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endParaRPr lang="en-US" sz="1100"/>
          </a:p>
        </p:txBody>
      </p:sp>
      <p:sp>
        <p:nvSpPr>
          <p:cNvPr id="10" name="TextBox 9"/>
          <p:cNvSpPr txBox="1"/>
          <p:nvPr/>
        </p:nvSpPr>
        <p:spPr>
          <a:xfrm>
            <a:off x="5996026" y="3095083"/>
            <a:ext cx="8130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Endpoints</a:t>
            </a:r>
          </a:p>
        </p:txBody>
      </p:sp>
      <p:sp>
        <p:nvSpPr>
          <p:cNvPr id="253" name="Oval 252">
            <a:extLst>
              <a:ext uri="{FF2B5EF4-FFF2-40B4-BE49-F238E27FC236}">
                <a16:creationId xmlns:a16="http://schemas.microsoft.com/office/drawing/2014/main" xmlns="" id="{E87D59CC-02D7-4957-A619-75F0D7A256F2}"/>
              </a:ext>
            </a:extLst>
          </p:cNvPr>
          <p:cNvSpPr/>
          <p:nvPr/>
        </p:nvSpPr>
        <p:spPr>
          <a:xfrm>
            <a:off x="3135551" y="485689"/>
            <a:ext cx="3801868" cy="4047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err="1">
                <a:solidFill>
                  <a:schemeClr val="tx1"/>
                </a:solidFill>
              </a:rPr>
              <a:t>ServiceRoot</a:t>
            </a:r>
            <a:endParaRPr lang="en-US" sz="1100">
              <a:solidFill>
                <a:schemeClr val="tx1"/>
              </a:solidFill>
            </a:endParaRPr>
          </a:p>
        </p:txBody>
      </p:sp>
      <p:cxnSp>
        <p:nvCxnSpPr>
          <p:cNvPr id="254" name="Curved Connector 7">
            <a:extLst>
              <a:ext uri="{FF2B5EF4-FFF2-40B4-BE49-F238E27FC236}">
                <a16:creationId xmlns:a16="http://schemas.microsoft.com/office/drawing/2014/main" xmlns="" id="{2C7F1980-F5D5-4904-B635-CEC8261410AA}"/>
              </a:ext>
            </a:extLst>
          </p:cNvPr>
          <p:cNvCxnSpPr>
            <a:cxnSpLocks/>
            <a:stCxn id="253" idx="4"/>
            <a:endCxn id="5" idx="0"/>
          </p:cNvCxnSpPr>
          <p:nvPr/>
        </p:nvCxnSpPr>
        <p:spPr>
          <a:xfrm rot="16200000" flipH="1">
            <a:off x="5018186" y="908725"/>
            <a:ext cx="205804" cy="16920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0" name="Group 339">
            <a:extLst>
              <a:ext uri="{FF2B5EF4-FFF2-40B4-BE49-F238E27FC236}">
                <a16:creationId xmlns:a16="http://schemas.microsoft.com/office/drawing/2014/main" xmlns="" id="{9543AD47-B023-4597-B183-BEDD1D875624}"/>
              </a:ext>
            </a:extLst>
          </p:cNvPr>
          <p:cNvGrpSpPr/>
          <p:nvPr/>
        </p:nvGrpSpPr>
        <p:grpSpPr>
          <a:xfrm>
            <a:off x="448554" y="1780460"/>
            <a:ext cx="1735982" cy="861819"/>
            <a:chOff x="3740394" y="1529589"/>
            <a:chExt cx="1038091" cy="861819"/>
          </a:xfrm>
        </p:grpSpPr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xmlns="" id="{16B20BA2-403A-4F9B-BECD-C54A2AB038D8}"/>
                </a:ext>
              </a:extLst>
            </p:cNvPr>
            <p:cNvGrpSpPr/>
            <p:nvPr/>
          </p:nvGrpSpPr>
          <p:grpSpPr>
            <a:xfrm>
              <a:off x="3740394" y="1529589"/>
              <a:ext cx="1038091" cy="861819"/>
              <a:chOff x="4917318" y="2308352"/>
              <a:chExt cx="1038091" cy="861819"/>
            </a:xfrm>
          </p:grpSpPr>
          <p:sp>
            <p:nvSpPr>
              <p:cNvPr id="343" name="Oval 342">
                <a:extLst>
                  <a:ext uri="{FF2B5EF4-FFF2-40B4-BE49-F238E27FC236}">
                    <a16:creationId xmlns:a16="http://schemas.microsoft.com/office/drawing/2014/main" xmlns="" id="{9172DE6A-EE1E-4E71-A4B0-4BC0BCAE47BD}"/>
                  </a:ext>
                </a:extLst>
              </p:cNvPr>
              <p:cNvSpPr/>
              <p:nvPr/>
            </p:nvSpPr>
            <p:spPr>
              <a:xfrm>
                <a:off x="4917318" y="2308352"/>
                <a:ext cx="1038091" cy="861819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344" name="TextBox 343">
                <a:extLst>
                  <a:ext uri="{FF2B5EF4-FFF2-40B4-BE49-F238E27FC236}">
                    <a16:creationId xmlns:a16="http://schemas.microsoft.com/office/drawing/2014/main" xmlns="" id="{A6B2C954-60A5-413E-BB35-13CAF8434BCC}"/>
                  </a:ext>
                </a:extLst>
              </p:cNvPr>
              <p:cNvSpPr txBox="1"/>
              <p:nvPr/>
            </p:nvSpPr>
            <p:spPr>
              <a:xfrm>
                <a:off x="5202571" y="2402577"/>
                <a:ext cx="38937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dirty="0"/>
                  <a:t>Systems</a:t>
                </a:r>
              </a:p>
            </p:txBody>
          </p:sp>
        </p:grpSp>
        <p:sp>
          <p:nvSpPr>
            <p:cNvPr id="342" name="Oval 341">
              <a:extLst>
                <a:ext uri="{FF2B5EF4-FFF2-40B4-BE49-F238E27FC236}">
                  <a16:creationId xmlns:a16="http://schemas.microsoft.com/office/drawing/2014/main" xmlns="" id="{173EB7FA-7F1F-43D6-97B6-6DF6077B47D5}"/>
                </a:ext>
              </a:extLst>
            </p:cNvPr>
            <p:cNvSpPr/>
            <p:nvPr/>
          </p:nvSpPr>
          <p:spPr>
            <a:xfrm>
              <a:off x="3818837" y="1946317"/>
              <a:ext cx="327357" cy="4187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</p:grpSp>
      <p:cxnSp>
        <p:nvCxnSpPr>
          <p:cNvPr id="349" name="Curved Connector 7">
            <a:extLst>
              <a:ext uri="{FF2B5EF4-FFF2-40B4-BE49-F238E27FC236}">
                <a16:creationId xmlns:a16="http://schemas.microsoft.com/office/drawing/2014/main" xmlns="" id="{70A0E195-1666-4103-B596-A05B5F9CDA9B}"/>
              </a:ext>
            </a:extLst>
          </p:cNvPr>
          <p:cNvCxnSpPr>
            <a:cxnSpLocks/>
            <a:stCxn id="253" idx="2"/>
            <a:endCxn id="343" idx="0"/>
          </p:cNvCxnSpPr>
          <p:nvPr/>
        </p:nvCxnSpPr>
        <p:spPr>
          <a:xfrm rot="10800000" flipV="1">
            <a:off x="1316545" y="688058"/>
            <a:ext cx="1819006" cy="1092402"/>
          </a:xfrm>
          <a:prstGeom prst="curved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Curved Connector 7">
            <a:extLst>
              <a:ext uri="{FF2B5EF4-FFF2-40B4-BE49-F238E27FC236}">
                <a16:creationId xmlns:a16="http://schemas.microsoft.com/office/drawing/2014/main" xmlns="" id="{94E13FD5-DA19-4A2F-854E-9E8FF215CDC3}"/>
              </a:ext>
            </a:extLst>
          </p:cNvPr>
          <p:cNvCxnSpPr>
            <a:cxnSpLocks/>
            <a:stCxn id="342" idx="4"/>
            <a:endCxn id="361" idx="0"/>
          </p:cNvCxnSpPr>
          <p:nvPr/>
        </p:nvCxnSpPr>
        <p:spPr>
          <a:xfrm rot="16200000" flipH="1">
            <a:off x="711208" y="2758162"/>
            <a:ext cx="398533" cy="11404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128" idx="4"/>
            <a:endCxn id="363" idx="5"/>
          </p:cNvCxnSpPr>
          <p:nvPr/>
        </p:nvCxnSpPr>
        <p:spPr>
          <a:xfrm rot="5400000">
            <a:off x="3567487" y="1451283"/>
            <a:ext cx="197071" cy="4816379"/>
          </a:xfrm>
          <a:prstGeom prst="curvedConnector3">
            <a:avLst>
              <a:gd name="adj1" fmla="val 830048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Oval 127">
            <a:extLst>
              <a:ext uri="{FF2B5EF4-FFF2-40B4-BE49-F238E27FC236}">
                <a16:creationId xmlns:a16="http://schemas.microsoft.com/office/drawing/2014/main" xmlns="" id="{6A1CF7F3-4B09-4B75-B9BE-27EE3FDFECBB}"/>
              </a:ext>
            </a:extLst>
          </p:cNvPr>
          <p:cNvSpPr/>
          <p:nvPr/>
        </p:nvSpPr>
        <p:spPr>
          <a:xfrm>
            <a:off x="5901898" y="3457590"/>
            <a:ext cx="344625" cy="30334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1</a:t>
            </a:r>
            <a:endParaRPr lang="en-US" sz="1000" dirty="0">
              <a:solidFill>
                <a:schemeClr val="tx1"/>
              </a:solidFill>
            </a:endParaRP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xmlns="" id="{3455230F-E98F-4285-9992-94173BB08CAE}"/>
              </a:ext>
            </a:extLst>
          </p:cNvPr>
          <p:cNvGrpSpPr/>
          <p:nvPr/>
        </p:nvGrpSpPr>
        <p:grpSpPr>
          <a:xfrm>
            <a:off x="2885925" y="2580163"/>
            <a:ext cx="1901684" cy="908244"/>
            <a:chOff x="6866802" y="4052935"/>
            <a:chExt cx="1901684" cy="908244"/>
          </a:xfrm>
          <a:solidFill>
            <a:srgbClr val="00B0F0"/>
          </a:solidFill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xmlns="" id="{02EC3674-0E89-452C-94F4-64C87D17EFFA}"/>
                </a:ext>
              </a:extLst>
            </p:cNvPr>
            <p:cNvGrpSpPr/>
            <p:nvPr/>
          </p:nvGrpSpPr>
          <p:grpSpPr>
            <a:xfrm>
              <a:off x="6866802" y="4052935"/>
              <a:ext cx="1901684" cy="861819"/>
              <a:chOff x="6445409" y="4251530"/>
              <a:chExt cx="1901684" cy="861819"/>
            </a:xfrm>
            <a:grpFill/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xmlns="" id="{1E5123F7-DAC4-4EF7-9C60-8792EA0A701D}"/>
                  </a:ext>
                </a:extLst>
              </p:cNvPr>
              <p:cNvSpPr/>
              <p:nvPr/>
            </p:nvSpPr>
            <p:spPr>
              <a:xfrm>
                <a:off x="6445409" y="4251530"/>
                <a:ext cx="1901684" cy="861819"/>
              </a:xfrm>
              <a:prstGeom prst="ellipse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xmlns="" id="{AB91E4C4-E23D-43A2-9F06-8644ADCAA487}"/>
                  </a:ext>
                </a:extLst>
              </p:cNvPr>
              <p:cNvSpPr txBox="1"/>
              <p:nvPr/>
            </p:nvSpPr>
            <p:spPr>
              <a:xfrm>
                <a:off x="7053048" y="4344052"/>
                <a:ext cx="68640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Switches</a:t>
                </a:r>
              </a:p>
            </p:txBody>
          </p:sp>
        </p:grpSp>
        <p:sp>
          <p:nvSpPr>
            <p:cNvPr id="85" name="Oval 84">
              <a:extLst>
                <a:ext uri="{FF2B5EF4-FFF2-40B4-BE49-F238E27FC236}">
                  <a16:creationId xmlns:a16="http://schemas.microsoft.com/office/drawing/2014/main" xmlns="" id="{18C34E4E-1AC4-4F61-95D8-2C8BC3328FA7}"/>
                </a:ext>
              </a:extLst>
            </p:cNvPr>
            <p:cNvSpPr/>
            <p:nvPr/>
          </p:nvSpPr>
          <p:spPr>
            <a:xfrm>
              <a:off x="7095552" y="4542447"/>
              <a:ext cx="633211" cy="4187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SW1</a:t>
              </a:r>
            </a:p>
          </p:txBody>
        </p:sp>
      </p:grpSp>
      <p:cxnSp>
        <p:nvCxnSpPr>
          <p:cNvPr id="115" name="Curved Connector 7">
            <a:extLst>
              <a:ext uri="{FF2B5EF4-FFF2-40B4-BE49-F238E27FC236}">
                <a16:creationId xmlns:a16="http://schemas.microsoft.com/office/drawing/2014/main" xmlns="" id="{304F243C-B60C-4141-AF31-CE2847817BF7}"/>
              </a:ext>
            </a:extLst>
          </p:cNvPr>
          <p:cNvCxnSpPr>
            <a:cxnSpLocks/>
            <a:stCxn id="19" idx="4"/>
            <a:endCxn id="86" idx="0"/>
          </p:cNvCxnSpPr>
          <p:nvPr/>
        </p:nvCxnSpPr>
        <p:spPr>
          <a:xfrm rot="5400000">
            <a:off x="4233185" y="1633100"/>
            <a:ext cx="550646" cy="1343481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153288" y="2998113"/>
            <a:ext cx="1474120" cy="1800557"/>
            <a:chOff x="153288" y="2998113"/>
            <a:chExt cx="1474120" cy="1800557"/>
          </a:xfrm>
        </p:grpSpPr>
        <p:sp>
          <p:nvSpPr>
            <p:cNvPr id="361" name="Oval 360">
              <a:extLst>
                <a:ext uri="{FF2B5EF4-FFF2-40B4-BE49-F238E27FC236}">
                  <a16:creationId xmlns:a16="http://schemas.microsoft.com/office/drawing/2014/main" xmlns="" id="{0D886695-0CF9-4D21-B60A-8DD1485CB00D}"/>
                </a:ext>
              </a:extLst>
            </p:cNvPr>
            <p:cNvSpPr/>
            <p:nvPr/>
          </p:nvSpPr>
          <p:spPr>
            <a:xfrm>
              <a:off x="442411" y="3014453"/>
              <a:ext cx="1050174" cy="933525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xmlns="" id="{6FF22F13-43A9-4F2C-8218-D84861786475}"/>
                </a:ext>
              </a:extLst>
            </p:cNvPr>
            <p:cNvSpPr txBox="1"/>
            <p:nvPr/>
          </p:nvSpPr>
          <p:spPr>
            <a:xfrm>
              <a:off x="688800" y="2998113"/>
              <a:ext cx="93860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Fabric Adapters</a:t>
              </a:r>
            </a:p>
          </p:txBody>
        </p:sp>
        <p:sp>
          <p:nvSpPr>
            <p:cNvPr id="363" name="Oval 362">
              <a:extLst>
                <a:ext uri="{FF2B5EF4-FFF2-40B4-BE49-F238E27FC236}">
                  <a16:creationId xmlns:a16="http://schemas.microsoft.com/office/drawing/2014/main" xmlns="" id="{0304C575-460B-4949-B136-374A1A5EDCA0}"/>
                </a:ext>
              </a:extLst>
            </p:cNvPr>
            <p:cNvSpPr/>
            <p:nvPr/>
          </p:nvSpPr>
          <p:spPr>
            <a:xfrm>
              <a:off x="848499" y="3634132"/>
              <a:ext cx="479563" cy="37944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xmlns="" id="{B00BAC4B-F769-498F-8BE5-716877FFB54F}"/>
                </a:ext>
              </a:extLst>
            </p:cNvPr>
            <p:cNvGrpSpPr/>
            <p:nvPr/>
          </p:nvGrpSpPr>
          <p:grpSpPr>
            <a:xfrm>
              <a:off x="153288" y="4199000"/>
              <a:ext cx="660356" cy="573939"/>
              <a:chOff x="2087056" y="4770132"/>
              <a:chExt cx="660356" cy="573939"/>
            </a:xfrm>
          </p:grpSpPr>
          <p:grpSp>
            <p:nvGrpSpPr>
              <p:cNvPr id="139" name="Group 138">
                <a:extLst>
                  <a:ext uri="{FF2B5EF4-FFF2-40B4-BE49-F238E27FC236}">
                    <a16:creationId xmlns:a16="http://schemas.microsoft.com/office/drawing/2014/main" xmlns="" id="{5F87B798-A063-4968-8F85-B4A5C7F19084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43434"/>
                <a:chOff x="2087056" y="4770132"/>
                <a:chExt cx="660356" cy="543434"/>
              </a:xfrm>
            </p:grpSpPr>
            <p:sp>
              <p:nvSpPr>
                <p:cNvPr id="142" name="Oval 141">
                  <a:extLst>
                    <a:ext uri="{FF2B5EF4-FFF2-40B4-BE49-F238E27FC236}">
                      <a16:creationId xmlns:a16="http://schemas.microsoft.com/office/drawing/2014/main" xmlns="" id="{F94DCCE3-B956-4B66-A5A7-B01629EFC2A4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3" name="TextBox 142">
                  <a:extLst>
                    <a:ext uri="{FF2B5EF4-FFF2-40B4-BE49-F238E27FC236}">
                      <a16:creationId xmlns:a16="http://schemas.microsoft.com/office/drawing/2014/main" xmlns="" id="{8EFD4326-2762-4E78-8D9F-20B362DA5421}"/>
                    </a:ext>
                  </a:extLst>
                </p:cNvPr>
                <p:cNvSpPr txBox="1"/>
                <p:nvPr/>
              </p:nvSpPr>
              <p:spPr>
                <a:xfrm>
                  <a:off x="2184536" y="4770132"/>
                  <a:ext cx="48797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/>
                    <a:t>Ports</a:t>
                  </a:r>
                </a:p>
              </p:txBody>
            </p:sp>
          </p:grpSp>
          <p:sp>
            <p:nvSpPr>
              <p:cNvPr id="141" name="Oval 140">
                <a:extLst>
                  <a:ext uri="{FF2B5EF4-FFF2-40B4-BE49-F238E27FC236}">
                    <a16:creationId xmlns:a16="http://schemas.microsoft.com/office/drawing/2014/main" xmlns="" id="{E577C1A9-AEC2-4CBD-9F38-EACE56294D3D}"/>
                  </a:ext>
                </a:extLst>
              </p:cNvPr>
              <p:cNvSpPr/>
              <p:nvPr/>
            </p:nvSpPr>
            <p:spPr>
              <a:xfrm>
                <a:off x="2278108" y="5113808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cxnSp>
          <p:nvCxnSpPr>
            <p:cNvPr id="145" name="Curved Connector 7">
              <a:extLst>
                <a:ext uri="{FF2B5EF4-FFF2-40B4-BE49-F238E27FC236}">
                  <a16:creationId xmlns:a16="http://schemas.microsoft.com/office/drawing/2014/main" xmlns="" id="{BD9E76C7-B531-4DA7-BEAE-21A6C3999E3B}"/>
                </a:ext>
              </a:extLst>
            </p:cNvPr>
            <p:cNvCxnSpPr>
              <a:cxnSpLocks/>
              <a:stCxn id="258" idx="3"/>
              <a:endCxn id="143" idx="0"/>
            </p:cNvCxnSpPr>
            <p:nvPr/>
          </p:nvCxnSpPr>
          <p:spPr>
            <a:xfrm rot="16200000" flipH="1">
              <a:off x="196318" y="3900563"/>
              <a:ext cx="474943" cy="121929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8" name="Oval 257">
              <a:extLst>
                <a:ext uri="{FF2B5EF4-FFF2-40B4-BE49-F238E27FC236}">
                  <a16:creationId xmlns:a16="http://schemas.microsoft.com/office/drawing/2014/main" xmlns="" id="{0304C575-460B-4949-B136-374A1A5EDCA0}"/>
                </a:ext>
              </a:extLst>
            </p:cNvPr>
            <p:cNvSpPr/>
            <p:nvPr/>
          </p:nvSpPr>
          <p:spPr>
            <a:xfrm>
              <a:off x="302595" y="3400181"/>
              <a:ext cx="479563" cy="37944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2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grpSp>
          <p:nvGrpSpPr>
            <p:cNvPr id="260" name="Group 259">
              <a:extLst>
                <a:ext uri="{FF2B5EF4-FFF2-40B4-BE49-F238E27FC236}">
                  <a16:creationId xmlns:a16="http://schemas.microsoft.com/office/drawing/2014/main" xmlns="" id="{B00BAC4B-F769-498F-8BE5-716877FFB54F}"/>
                </a:ext>
              </a:extLst>
            </p:cNvPr>
            <p:cNvGrpSpPr/>
            <p:nvPr/>
          </p:nvGrpSpPr>
          <p:grpSpPr>
            <a:xfrm>
              <a:off x="702554" y="4224731"/>
              <a:ext cx="660356" cy="573939"/>
              <a:chOff x="2087056" y="4770132"/>
              <a:chExt cx="660356" cy="573939"/>
            </a:xfrm>
          </p:grpSpPr>
          <p:grpSp>
            <p:nvGrpSpPr>
              <p:cNvPr id="261" name="Group 260">
                <a:extLst>
                  <a:ext uri="{FF2B5EF4-FFF2-40B4-BE49-F238E27FC236}">
                    <a16:creationId xmlns:a16="http://schemas.microsoft.com/office/drawing/2014/main" xmlns="" id="{5F87B798-A063-4968-8F85-B4A5C7F19084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43434"/>
                <a:chOff x="2087056" y="4770132"/>
                <a:chExt cx="660356" cy="543434"/>
              </a:xfrm>
            </p:grpSpPr>
            <p:sp>
              <p:nvSpPr>
                <p:cNvPr id="263" name="Oval 262">
                  <a:extLst>
                    <a:ext uri="{FF2B5EF4-FFF2-40B4-BE49-F238E27FC236}">
                      <a16:creationId xmlns:a16="http://schemas.microsoft.com/office/drawing/2014/main" xmlns="" id="{F94DCCE3-B956-4B66-A5A7-B01629EFC2A4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64" name="TextBox 263">
                  <a:extLst>
                    <a:ext uri="{FF2B5EF4-FFF2-40B4-BE49-F238E27FC236}">
                      <a16:creationId xmlns:a16="http://schemas.microsoft.com/office/drawing/2014/main" xmlns="" id="{8EFD4326-2762-4E78-8D9F-20B362DA5421}"/>
                    </a:ext>
                  </a:extLst>
                </p:cNvPr>
                <p:cNvSpPr txBox="1"/>
                <p:nvPr/>
              </p:nvSpPr>
              <p:spPr>
                <a:xfrm>
                  <a:off x="2184536" y="4770132"/>
                  <a:ext cx="48797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/>
                    <a:t>Ports</a:t>
                  </a:r>
                </a:p>
              </p:txBody>
            </p:sp>
          </p:grpSp>
          <p:sp>
            <p:nvSpPr>
              <p:cNvPr id="262" name="Oval 261">
                <a:extLst>
                  <a:ext uri="{FF2B5EF4-FFF2-40B4-BE49-F238E27FC236}">
                    <a16:creationId xmlns:a16="http://schemas.microsoft.com/office/drawing/2014/main" xmlns="" id="{E577C1A9-AEC2-4CBD-9F38-EACE56294D3D}"/>
                  </a:ext>
                </a:extLst>
              </p:cNvPr>
              <p:cNvSpPr/>
              <p:nvPr/>
            </p:nvSpPr>
            <p:spPr>
              <a:xfrm>
                <a:off x="2278108" y="5113808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cxnSp>
          <p:nvCxnSpPr>
            <p:cNvPr id="270" name="Curved Connector 7">
              <a:extLst>
                <a:ext uri="{FF2B5EF4-FFF2-40B4-BE49-F238E27FC236}">
                  <a16:creationId xmlns:a16="http://schemas.microsoft.com/office/drawing/2014/main" xmlns="" id="{BD9E76C7-B531-4DA7-BEAE-21A6C3999E3B}"/>
                </a:ext>
              </a:extLst>
            </p:cNvPr>
            <p:cNvCxnSpPr>
              <a:cxnSpLocks/>
              <a:stCxn id="363" idx="4"/>
              <a:endCxn id="263" idx="0"/>
            </p:cNvCxnSpPr>
            <p:nvPr/>
          </p:nvCxnSpPr>
          <p:spPr>
            <a:xfrm rot="5400000">
              <a:off x="953079" y="4093230"/>
              <a:ext cx="214857" cy="55549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2" name="Group 281">
            <a:extLst>
              <a:ext uri="{FF2B5EF4-FFF2-40B4-BE49-F238E27FC236}">
                <a16:creationId xmlns:a16="http://schemas.microsoft.com/office/drawing/2014/main" xmlns="" id="{F3AC0B21-2CC3-414D-96F8-7E929DBE6ACA}"/>
              </a:ext>
            </a:extLst>
          </p:cNvPr>
          <p:cNvGrpSpPr/>
          <p:nvPr/>
        </p:nvGrpSpPr>
        <p:grpSpPr>
          <a:xfrm>
            <a:off x="6860055" y="1105981"/>
            <a:ext cx="1506211" cy="861819"/>
            <a:chOff x="4917318" y="2308352"/>
            <a:chExt cx="1038091" cy="861819"/>
          </a:xfrm>
        </p:grpSpPr>
        <p:sp>
          <p:nvSpPr>
            <p:cNvPr id="283" name="Oval 282">
              <a:extLst>
                <a:ext uri="{FF2B5EF4-FFF2-40B4-BE49-F238E27FC236}">
                  <a16:creationId xmlns:a16="http://schemas.microsoft.com/office/drawing/2014/main" xmlns="" id="{B9C4220E-3DBA-4BBE-B52E-F8A02F2B73F2}"/>
                </a:ext>
              </a:extLst>
            </p:cNvPr>
            <p:cNvSpPr/>
            <p:nvPr/>
          </p:nvSpPr>
          <p:spPr>
            <a:xfrm>
              <a:off x="4917318" y="2308352"/>
              <a:ext cx="1038091" cy="861819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xmlns="" id="{1A017117-F993-4672-8E83-609976EF8E44}"/>
                </a:ext>
              </a:extLst>
            </p:cNvPr>
            <p:cNvSpPr txBox="1"/>
            <p:nvPr/>
          </p:nvSpPr>
          <p:spPr>
            <a:xfrm>
              <a:off x="5225139" y="2342081"/>
              <a:ext cx="68800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Chassis</a:t>
              </a:r>
            </a:p>
          </p:txBody>
        </p:sp>
      </p:grpSp>
      <p:sp>
        <p:nvSpPr>
          <p:cNvPr id="285" name="Oval 284">
            <a:extLst>
              <a:ext uri="{FF2B5EF4-FFF2-40B4-BE49-F238E27FC236}">
                <a16:creationId xmlns:a16="http://schemas.microsoft.com/office/drawing/2014/main" xmlns="" id="{D0D94166-B9D0-48C0-A6E2-78FF704A9130}"/>
              </a:ext>
            </a:extLst>
          </p:cNvPr>
          <p:cNvSpPr/>
          <p:nvPr/>
        </p:nvSpPr>
        <p:spPr>
          <a:xfrm>
            <a:off x="7866083" y="1440445"/>
            <a:ext cx="598655" cy="41873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grpSp>
        <p:nvGrpSpPr>
          <p:cNvPr id="286" name="Group 285">
            <a:extLst>
              <a:ext uri="{FF2B5EF4-FFF2-40B4-BE49-F238E27FC236}">
                <a16:creationId xmlns:a16="http://schemas.microsoft.com/office/drawing/2014/main" xmlns="" id="{47F9911F-A707-40C4-BF29-81F96429040C}"/>
              </a:ext>
            </a:extLst>
          </p:cNvPr>
          <p:cNvGrpSpPr/>
          <p:nvPr/>
        </p:nvGrpSpPr>
        <p:grpSpPr>
          <a:xfrm>
            <a:off x="8591192" y="1740008"/>
            <a:ext cx="1038091" cy="830666"/>
            <a:chOff x="3874137" y="2619316"/>
            <a:chExt cx="1038091" cy="830666"/>
          </a:xfrm>
        </p:grpSpPr>
        <p:sp>
          <p:nvSpPr>
            <p:cNvPr id="287" name="Oval 286">
              <a:extLst>
                <a:ext uri="{FF2B5EF4-FFF2-40B4-BE49-F238E27FC236}">
                  <a16:creationId xmlns:a16="http://schemas.microsoft.com/office/drawing/2014/main" xmlns="" id="{CAD26DD1-E1D1-47A2-BC5F-11FBDB25E9F3}"/>
                </a:ext>
              </a:extLst>
            </p:cNvPr>
            <p:cNvSpPr/>
            <p:nvPr/>
          </p:nvSpPr>
          <p:spPr>
            <a:xfrm>
              <a:off x="3874137" y="2619316"/>
              <a:ext cx="1038091" cy="830666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xmlns="" id="{D0C990AF-AE9A-4877-A11D-C011913F8977}"/>
                </a:ext>
              </a:extLst>
            </p:cNvPr>
            <p:cNvSpPr txBox="1"/>
            <p:nvPr/>
          </p:nvSpPr>
          <p:spPr>
            <a:xfrm>
              <a:off x="4019896" y="2619652"/>
              <a:ext cx="76174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/>
                <a:t>Media</a:t>
              </a:r>
            </a:p>
            <a:p>
              <a:pPr algn="ctr"/>
              <a:r>
                <a:rPr lang="en-US" sz="1100" dirty="0"/>
                <a:t>Controller</a:t>
              </a:r>
            </a:p>
          </p:txBody>
        </p: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xmlns="" id="{60A79B7A-3747-4906-9B1E-D61C2019EB03}"/>
              </a:ext>
            </a:extLst>
          </p:cNvPr>
          <p:cNvGrpSpPr/>
          <p:nvPr/>
        </p:nvGrpSpPr>
        <p:grpSpPr>
          <a:xfrm>
            <a:off x="10037722" y="1740008"/>
            <a:ext cx="1038091" cy="830666"/>
            <a:chOff x="3874137" y="2619316"/>
            <a:chExt cx="1038091" cy="830666"/>
          </a:xfrm>
        </p:grpSpPr>
        <p:sp>
          <p:nvSpPr>
            <p:cNvPr id="290" name="Oval 289">
              <a:extLst>
                <a:ext uri="{FF2B5EF4-FFF2-40B4-BE49-F238E27FC236}">
                  <a16:creationId xmlns:a16="http://schemas.microsoft.com/office/drawing/2014/main" xmlns="" id="{C878485D-C2BE-40E2-BB2A-BD14DF2938A2}"/>
                </a:ext>
              </a:extLst>
            </p:cNvPr>
            <p:cNvSpPr/>
            <p:nvPr/>
          </p:nvSpPr>
          <p:spPr>
            <a:xfrm>
              <a:off x="3874137" y="2619316"/>
              <a:ext cx="1038091" cy="830666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xmlns="" id="{6308EC35-0DB6-4111-A6A2-1B00369B112E}"/>
                </a:ext>
              </a:extLst>
            </p:cNvPr>
            <p:cNvSpPr txBox="1"/>
            <p:nvPr/>
          </p:nvSpPr>
          <p:spPr>
            <a:xfrm>
              <a:off x="4063174" y="2619652"/>
              <a:ext cx="67518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/>
                <a:t>Memory</a:t>
              </a:r>
            </a:p>
            <a:p>
              <a:pPr algn="ctr"/>
              <a:r>
                <a:rPr lang="en-US" sz="1100" dirty="0"/>
                <a:t>Domain</a:t>
              </a:r>
            </a:p>
          </p:txBody>
        </p:sp>
      </p:grpSp>
      <p:sp>
        <p:nvSpPr>
          <p:cNvPr id="292" name="Oval 291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9174566" y="2305443"/>
            <a:ext cx="324134" cy="31040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294" name="Curved Connector 293"/>
          <p:cNvCxnSpPr>
            <a:cxnSpLocks/>
            <a:stCxn id="285" idx="6"/>
            <a:endCxn id="288" idx="1"/>
          </p:cNvCxnSpPr>
          <p:nvPr/>
        </p:nvCxnSpPr>
        <p:spPr>
          <a:xfrm>
            <a:off x="8464738" y="1649811"/>
            <a:ext cx="272213" cy="30597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urved Connector 294"/>
          <p:cNvCxnSpPr>
            <a:cxnSpLocks/>
            <a:stCxn id="285" idx="7"/>
            <a:endCxn id="290" idx="0"/>
          </p:cNvCxnSpPr>
          <p:nvPr/>
        </p:nvCxnSpPr>
        <p:spPr>
          <a:xfrm rot="16200000" flipH="1">
            <a:off x="9347796" y="531037"/>
            <a:ext cx="238241" cy="2179701"/>
          </a:xfrm>
          <a:prstGeom prst="curvedConnector3">
            <a:avLst>
              <a:gd name="adj1" fmla="val -121693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Oval 296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6137443" y="3568564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00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297" idx="4"/>
            <a:endCxn id="258" idx="2"/>
          </p:cNvCxnSpPr>
          <p:nvPr/>
        </p:nvCxnSpPr>
        <p:spPr>
          <a:xfrm rot="5400000" flipH="1">
            <a:off x="3171940" y="720559"/>
            <a:ext cx="268875" cy="6007565"/>
          </a:xfrm>
          <a:prstGeom prst="curvedConnector4">
            <a:avLst>
              <a:gd name="adj1" fmla="val -662133"/>
              <a:gd name="adj2" fmla="val 103805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262" idx="6"/>
            <a:endCxn id="273" idx="2"/>
          </p:cNvCxnSpPr>
          <p:nvPr/>
        </p:nvCxnSpPr>
        <p:spPr>
          <a:xfrm flipV="1">
            <a:off x="1169040" y="3876780"/>
            <a:ext cx="1779537" cy="806759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Oval 369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8532549" y="2096152"/>
            <a:ext cx="324134" cy="31040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6626280" y="3310980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6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7" name="Oval 376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6702421" y="3021095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381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76" idx="6"/>
            <a:endCxn id="292" idx="3"/>
          </p:cNvCxnSpPr>
          <p:nvPr/>
        </p:nvCxnSpPr>
        <p:spPr>
          <a:xfrm flipV="1">
            <a:off x="6971713" y="2570388"/>
            <a:ext cx="2250321" cy="885699"/>
          </a:xfrm>
          <a:prstGeom prst="curvedConnector2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77" idx="6"/>
            <a:endCxn id="370" idx="2"/>
          </p:cNvCxnSpPr>
          <p:nvPr/>
        </p:nvCxnSpPr>
        <p:spPr>
          <a:xfrm flipV="1">
            <a:off x="7047854" y="2251353"/>
            <a:ext cx="1484695" cy="914849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Oval 388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9950818" y="2140492"/>
            <a:ext cx="324134" cy="31040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90" name="Oval 389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10546231" y="2404082"/>
            <a:ext cx="324134" cy="31040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92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370" idx="3"/>
            <a:endCxn id="390" idx="4"/>
          </p:cNvCxnSpPr>
          <p:nvPr/>
        </p:nvCxnSpPr>
        <p:spPr>
          <a:xfrm rot="16200000" flipH="1">
            <a:off x="9467464" y="1473649"/>
            <a:ext cx="353387" cy="2128281"/>
          </a:xfrm>
          <a:prstGeom prst="curvedConnector3">
            <a:avLst>
              <a:gd name="adj1" fmla="val 164688"/>
            </a:avLst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292" idx="5"/>
            <a:endCxn id="389" idx="4"/>
          </p:cNvCxnSpPr>
          <p:nvPr/>
        </p:nvCxnSpPr>
        <p:spPr>
          <a:xfrm rot="5400000" flipH="1" flipV="1">
            <a:off x="9722311" y="2179814"/>
            <a:ext cx="119494" cy="661653"/>
          </a:xfrm>
          <a:prstGeom prst="curvedConnector3">
            <a:avLst>
              <a:gd name="adj1" fmla="val -229348"/>
            </a:avLst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1" name="Group 420">
            <a:extLst>
              <a:ext uri="{FF2B5EF4-FFF2-40B4-BE49-F238E27FC236}">
                <a16:creationId xmlns:a16="http://schemas.microsoft.com/office/drawing/2014/main" xmlns="" id="{EE27A87E-36AF-4C3C-AEBA-AA642440FA7B}"/>
              </a:ext>
            </a:extLst>
          </p:cNvPr>
          <p:cNvGrpSpPr/>
          <p:nvPr/>
        </p:nvGrpSpPr>
        <p:grpSpPr>
          <a:xfrm>
            <a:off x="7292995" y="3603227"/>
            <a:ext cx="692563" cy="652445"/>
            <a:chOff x="2087056" y="4770132"/>
            <a:chExt cx="660356" cy="573939"/>
          </a:xfrm>
        </p:grpSpPr>
        <p:grpSp>
          <p:nvGrpSpPr>
            <p:cNvPr id="422" name="Group 421">
              <a:extLst>
                <a:ext uri="{FF2B5EF4-FFF2-40B4-BE49-F238E27FC236}">
                  <a16:creationId xmlns:a16="http://schemas.microsoft.com/office/drawing/2014/main" xmlns="" id="{69043A8D-1520-4214-AEE8-BFE37687CCD0}"/>
                </a:ext>
              </a:extLst>
            </p:cNvPr>
            <p:cNvGrpSpPr/>
            <p:nvPr/>
          </p:nvGrpSpPr>
          <p:grpSpPr>
            <a:xfrm>
              <a:off x="2087056" y="4770132"/>
              <a:ext cx="660356" cy="543434"/>
              <a:chOff x="2087056" y="4770132"/>
              <a:chExt cx="660356" cy="543434"/>
            </a:xfrm>
          </p:grpSpPr>
          <p:sp>
            <p:nvSpPr>
              <p:cNvPr id="424" name="Oval 423">
                <a:extLst>
                  <a:ext uri="{FF2B5EF4-FFF2-40B4-BE49-F238E27FC236}">
                    <a16:creationId xmlns:a16="http://schemas.microsoft.com/office/drawing/2014/main" xmlns="" id="{43FE3E9D-2B03-42CE-BBE3-06E8EEF5F2D4}"/>
                  </a:ext>
                </a:extLst>
              </p:cNvPr>
              <p:cNvSpPr/>
              <p:nvPr/>
            </p:nvSpPr>
            <p:spPr>
              <a:xfrm>
                <a:off x="2087056" y="4773834"/>
                <a:ext cx="660356" cy="539732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425" name="TextBox 424">
                <a:extLst>
                  <a:ext uri="{FF2B5EF4-FFF2-40B4-BE49-F238E27FC236}">
                    <a16:creationId xmlns:a16="http://schemas.microsoft.com/office/drawing/2014/main" xmlns="" id="{AEB80A5B-C3D5-45FC-8108-C5F62286228D}"/>
                  </a:ext>
                </a:extLst>
              </p:cNvPr>
              <p:cNvSpPr txBox="1"/>
              <p:nvPr/>
            </p:nvSpPr>
            <p:spPr>
              <a:xfrm>
                <a:off x="2184536" y="4770132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423" name="Oval 422">
              <a:extLst>
                <a:ext uri="{FF2B5EF4-FFF2-40B4-BE49-F238E27FC236}">
                  <a16:creationId xmlns:a16="http://schemas.microsoft.com/office/drawing/2014/main" xmlns="" id="{6747A833-BB13-4A81-8AAA-71D37EFBEFB5}"/>
                </a:ext>
              </a:extLst>
            </p:cNvPr>
            <p:cNvSpPr/>
            <p:nvPr/>
          </p:nvSpPr>
          <p:spPr>
            <a:xfrm>
              <a:off x="2278108" y="511380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440" name="Group 439">
            <a:extLst>
              <a:ext uri="{FF2B5EF4-FFF2-40B4-BE49-F238E27FC236}">
                <a16:creationId xmlns:a16="http://schemas.microsoft.com/office/drawing/2014/main" xmlns="" id="{EE27A87E-36AF-4C3C-AEBA-AA642440FA7B}"/>
              </a:ext>
            </a:extLst>
          </p:cNvPr>
          <p:cNvGrpSpPr/>
          <p:nvPr/>
        </p:nvGrpSpPr>
        <p:grpSpPr>
          <a:xfrm>
            <a:off x="9104322" y="3550101"/>
            <a:ext cx="692563" cy="617767"/>
            <a:chOff x="2087056" y="4770132"/>
            <a:chExt cx="660356" cy="543434"/>
          </a:xfrm>
        </p:grpSpPr>
        <p:grpSp>
          <p:nvGrpSpPr>
            <p:cNvPr id="441" name="Group 440">
              <a:extLst>
                <a:ext uri="{FF2B5EF4-FFF2-40B4-BE49-F238E27FC236}">
                  <a16:creationId xmlns:a16="http://schemas.microsoft.com/office/drawing/2014/main" xmlns="" id="{69043A8D-1520-4214-AEE8-BFE37687CCD0}"/>
                </a:ext>
              </a:extLst>
            </p:cNvPr>
            <p:cNvGrpSpPr/>
            <p:nvPr/>
          </p:nvGrpSpPr>
          <p:grpSpPr>
            <a:xfrm>
              <a:off x="2087056" y="4770132"/>
              <a:ext cx="660356" cy="543434"/>
              <a:chOff x="2087056" y="4770132"/>
              <a:chExt cx="660356" cy="543434"/>
            </a:xfrm>
          </p:grpSpPr>
          <p:sp>
            <p:nvSpPr>
              <p:cNvPr id="443" name="Oval 442">
                <a:extLst>
                  <a:ext uri="{FF2B5EF4-FFF2-40B4-BE49-F238E27FC236}">
                    <a16:creationId xmlns:a16="http://schemas.microsoft.com/office/drawing/2014/main" xmlns="" id="{43FE3E9D-2B03-42CE-BBE3-06E8EEF5F2D4}"/>
                  </a:ext>
                </a:extLst>
              </p:cNvPr>
              <p:cNvSpPr/>
              <p:nvPr/>
            </p:nvSpPr>
            <p:spPr>
              <a:xfrm>
                <a:off x="2087056" y="4773834"/>
                <a:ext cx="660356" cy="539732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444" name="TextBox 443">
                <a:extLst>
                  <a:ext uri="{FF2B5EF4-FFF2-40B4-BE49-F238E27FC236}">
                    <a16:creationId xmlns:a16="http://schemas.microsoft.com/office/drawing/2014/main" xmlns="" id="{AEB80A5B-C3D5-45FC-8108-C5F62286228D}"/>
                  </a:ext>
                </a:extLst>
              </p:cNvPr>
              <p:cNvSpPr txBox="1"/>
              <p:nvPr/>
            </p:nvSpPr>
            <p:spPr>
              <a:xfrm>
                <a:off x="2184536" y="4770132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442" name="Oval 441">
              <a:extLst>
                <a:ext uri="{FF2B5EF4-FFF2-40B4-BE49-F238E27FC236}">
                  <a16:creationId xmlns:a16="http://schemas.microsoft.com/office/drawing/2014/main" xmlns="" id="{6747A833-BB13-4A81-8AAA-71D37EFBEFB5}"/>
                </a:ext>
              </a:extLst>
            </p:cNvPr>
            <p:cNvSpPr/>
            <p:nvPr/>
          </p:nvSpPr>
          <p:spPr>
            <a:xfrm>
              <a:off x="2101865" y="5024495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sp>
        <p:nvSpPr>
          <p:cNvPr id="450" name="Oval 449">
            <a:extLst>
              <a:ext uri="{FF2B5EF4-FFF2-40B4-BE49-F238E27FC236}">
                <a16:creationId xmlns:a16="http://schemas.microsoft.com/office/drawing/2014/main" xmlns="" id="{6747A833-BB13-4A81-8AAA-71D37EFBEFB5}"/>
              </a:ext>
            </a:extLst>
          </p:cNvPr>
          <p:cNvSpPr/>
          <p:nvPr/>
        </p:nvSpPr>
        <p:spPr>
          <a:xfrm>
            <a:off x="7256271" y="3953460"/>
            <a:ext cx="288868" cy="261759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451" name="Curved Connector 450"/>
          <p:cNvCxnSpPr>
            <a:cxnSpLocks/>
            <a:stCxn id="370" idx="3"/>
            <a:endCxn id="424" idx="7"/>
          </p:cNvCxnSpPr>
          <p:nvPr/>
        </p:nvCxnSpPr>
        <p:spPr>
          <a:xfrm rot="5400000">
            <a:off x="7563980" y="2681252"/>
            <a:ext cx="1336192" cy="695883"/>
          </a:xfrm>
          <a:prstGeom prst="curvedConnector3">
            <a:avLst>
              <a:gd name="adj1" fmla="val 37557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Curved Connector 457"/>
          <p:cNvCxnSpPr>
            <a:cxnSpLocks/>
            <a:stCxn id="292" idx="4"/>
            <a:endCxn id="444" idx="0"/>
          </p:cNvCxnSpPr>
          <p:nvPr/>
        </p:nvCxnSpPr>
        <p:spPr>
          <a:xfrm rot="16200000" flipH="1">
            <a:off x="8932408" y="3020069"/>
            <a:ext cx="934259" cy="125809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1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423" idx="4"/>
            <a:endCxn id="271" idx="5"/>
          </p:cNvCxnSpPr>
          <p:nvPr/>
        </p:nvCxnSpPr>
        <p:spPr>
          <a:xfrm rot="5400000" flipH="1">
            <a:off x="5577456" y="2195330"/>
            <a:ext cx="153097" cy="3967588"/>
          </a:xfrm>
          <a:prstGeom prst="curvedConnector3">
            <a:avLst>
              <a:gd name="adj1" fmla="val -226741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7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443" idx="3"/>
            <a:endCxn id="274" idx="4"/>
          </p:cNvCxnSpPr>
          <p:nvPr/>
        </p:nvCxnSpPr>
        <p:spPr>
          <a:xfrm rot="5400000">
            <a:off x="6227335" y="1240541"/>
            <a:ext cx="140939" cy="5815885"/>
          </a:xfrm>
          <a:prstGeom prst="curvedConnector3">
            <a:avLst>
              <a:gd name="adj1" fmla="val 562564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0" name="TextBox 509"/>
          <p:cNvSpPr txBox="1"/>
          <p:nvPr/>
        </p:nvSpPr>
        <p:spPr>
          <a:xfrm>
            <a:off x="3952845" y="5803814"/>
            <a:ext cx="28889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Navigation Link </a:t>
            </a:r>
            <a:r>
              <a:rPr lang="en-US" sz="1400" dirty="0" smtClean="0"/>
              <a:t>representing physical</a:t>
            </a:r>
          </a:p>
          <a:p>
            <a:r>
              <a:rPr lang="en-US" sz="1400" dirty="0" smtClean="0"/>
              <a:t>Fabric links (always between ports)</a:t>
            </a:r>
            <a:endParaRPr lang="en-US" sz="1400" dirty="0"/>
          </a:p>
        </p:txBody>
      </p:sp>
      <p:cxnSp>
        <p:nvCxnSpPr>
          <p:cNvPr id="511" name="Straight Arrow Connector 510"/>
          <p:cNvCxnSpPr/>
          <p:nvPr/>
        </p:nvCxnSpPr>
        <p:spPr>
          <a:xfrm>
            <a:off x="3528577" y="6054969"/>
            <a:ext cx="436073" cy="0"/>
          </a:xfrm>
          <a:prstGeom prst="straightConnector1">
            <a:avLst/>
          </a:prstGeom>
          <a:ln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" name="TextBox 511"/>
          <p:cNvSpPr txBox="1"/>
          <p:nvPr/>
        </p:nvSpPr>
        <p:spPr>
          <a:xfrm>
            <a:off x="3943045" y="6399867"/>
            <a:ext cx="32070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Navigation </a:t>
            </a:r>
            <a:r>
              <a:rPr lang="en-US" sz="1400" dirty="0" smtClean="0"/>
              <a:t>Links between Redfish models</a:t>
            </a:r>
            <a:endParaRPr lang="en-US" sz="1400" dirty="0"/>
          </a:p>
        </p:txBody>
      </p:sp>
      <p:cxnSp>
        <p:nvCxnSpPr>
          <p:cNvPr id="513" name="Straight Arrow Connector 512"/>
          <p:cNvCxnSpPr/>
          <p:nvPr/>
        </p:nvCxnSpPr>
        <p:spPr>
          <a:xfrm>
            <a:off x="3516772" y="6572546"/>
            <a:ext cx="436073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1" name="Group 280"/>
          <p:cNvGrpSpPr/>
          <p:nvPr/>
        </p:nvGrpSpPr>
        <p:grpSpPr>
          <a:xfrm>
            <a:off x="8324097" y="4338959"/>
            <a:ext cx="3577576" cy="2474390"/>
            <a:chOff x="6957439" y="5793203"/>
            <a:chExt cx="4071586" cy="3391359"/>
          </a:xfrm>
        </p:grpSpPr>
        <p:grpSp>
          <p:nvGrpSpPr>
            <p:cNvPr id="293" name="Group 292"/>
            <p:cNvGrpSpPr/>
            <p:nvPr/>
          </p:nvGrpSpPr>
          <p:grpSpPr>
            <a:xfrm>
              <a:off x="7974160" y="6478014"/>
              <a:ext cx="1213376" cy="467913"/>
              <a:chOff x="8241711" y="498952"/>
              <a:chExt cx="2210655" cy="1461456"/>
            </a:xfrm>
          </p:grpSpPr>
          <p:sp>
            <p:nvSpPr>
              <p:cNvPr id="380" name="Rectangle 379"/>
              <p:cNvSpPr/>
              <p:nvPr/>
            </p:nvSpPr>
            <p:spPr>
              <a:xfrm>
                <a:off x="8241711" y="498952"/>
                <a:ext cx="2210655" cy="994490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 smtClean="0">
                    <a:solidFill>
                      <a:schemeClr val="tx1"/>
                    </a:solidFill>
                  </a:rPr>
                  <a:t>System</a:t>
                </a:r>
                <a:endParaRPr lang="en-US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2" name="Rectangle 381"/>
              <p:cNvSpPr/>
              <p:nvPr/>
            </p:nvSpPr>
            <p:spPr>
              <a:xfrm>
                <a:off x="8384723" y="1744875"/>
                <a:ext cx="749958" cy="187248"/>
              </a:xfrm>
              <a:prstGeom prst="rect">
                <a:avLst/>
              </a:prstGeom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3" name="Rectangle 382"/>
              <p:cNvSpPr/>
              <p:nvPr/>
            </p:nvSpPr>
            <p:spPr>
              <a:xfrm>
                <a:off x="9591952" y="1773160"/>
                <a:ext cx="749954" cy="187248"/>
              </a:xfrm>
              <a:prstGeom prst="rect">
                <a:avLst/>
              </a:prstGeom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01" name="Group 300"/>
            <p:cNvGrpSpPr/>
            <p:nvPr/>
          </p:nvGrpSpPr>
          <p:grpSpPr>
            <a:xfrm>
              <a:off x="8272053" y="7351535"/>
              <a:ext cx="1506508" cy="344725"/>
              <a:chOff x="8155274" y="2089547"/>
              <a:chExt cx="3002325" cy="1435736"/>
            </a:xfrm>
          </p:grpSpPr>
          <p:sp>
            <p:nvSpPr>
              <p:cNvPr id="359" name="Rectangle 358"/>
              <p:cNvSpPr/>
              <p:nvPr/>
            </p:nvSpPr>
            <p:spPr>
              <a:xfrm>
                <a:off x="8155274" y="2093381"/>
                <a:ext cx="3002325" cy="1431902"/>
              </a:xfrm>
              <a:prstGeom prst="rect">
                <a:avLst/>
              </a:prstGeom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solidFill>
                      <a:schemeClr val="tx1"/>
                    </a:solidFill>
                  </a:rPr>
                  <a:t>switch</a:t>
                </a:r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0" name="Rectangle 359"/>
              <p:cNvSpPr/>
              <p:nvPr/>
            </p:nvSpPr>
            <p:spPr>
              <a:xfrm>
                <a:off x="8394343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4" name="Rectangle 363"/>
              <p:cNvSpPr/>
              <p:nvPr/>
            </p:nvSpPr>
            <p:spPr>
              <a:xfrm>
                <a:off x="9381933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6" name="Rectangle 365"/>
              <p:cNvSpPr/>
              <p:nvPr/>
            </p:nvSpPr>
            <p:spPr>
              <a:xfrm>
                <a:off x="10270056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7" name="Rectangle 366"/>
              <p:cNvSpPr/>
              <p:nvPr/>
            </p:nvSpPr>
            <p:spPr>
              <a:xfrm>
                <a:off x="8402809" y="328066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9" name="Rectangle 368"/>
              <p:cNvSpPr/>
              <p:nvPr/>
            </p:nvSpPr>
            <p:spPr>
              <a:xfrm>
                <a:off x="9392469" y="3270743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9" name="Rectangle 378"/>
              <p:cNvSpPr/>
              <p:nvPr/>
            </p:nvSpPr>
            <p:spPr>
              <a:xfrm>
                <a:off x="10270056" y="328066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02" name="Group 301"/>
            <p:cNvGrpSpPr/>
            <p:nvPr/>
          </p:nvGrpSpPr>
          <p:grpSpPr>
            <a:xfrm>
              <a:off x="6957439" y="8266692"/>
              <a:ext cx="944983" cy="917870"/>
              <a:chOff x="8756870" y="3765999"/>
              <a:chExt cx="1370088" cy="1250089"/>
            </a:xfrm>
            <a:solidFill>
              <a:schemeClr val="tx2">
                <a:lumMod val="75000"/>
              </a:schemeClr>
            </a:solidFill>
          </p:grpSpPr>
          <p:sp>
            <p:nvSpPr>
              <p:cNvPr id="356" name="Rectangle 355"/>
              <p:cNvSpPr/>
              <p:nvPr/>
            </p:nvSpPr>
            <p:spPr>
              <a:xfrm>
                <a:off x="8756870" y="3768695"/>
                <a:ext cx="1370088" cy="1179356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1400" dirty="0"/>
              </a:p>
            </p:txBody>
          </p:sp>
          <p:sp>
            <p:nvSpPr>
              <p:cNvPr id="357" name="Rectangle 356"/>
              <p:cNvSpPr/>
              <p:nvPr/>
            </p:nvSpPr>
            <p:spPr>
              <a:xfrm>
                <a:off x="8852899" y="3765999"/>
                <a:ext cx="623146" cy="199813"/>
              </a:xfrm>
              <a:prstGeom prst="rect">
                <a:avLst/>
              </a:prstGeom>
              <a:solidFill>
                <a:srgbClr val="00B050"/>
              </a:solidFill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8" name="TextBox 357"/>
              <p:cNvSpPr txBox="1"/>
              <p:nvPr/>
            </p:nvSpPr>
            <p:spPr>
              <a:xfrm>
                <a:off x="8948810" y="3981963"/>
                <a:ext cx="925145" cy="10341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/>
                  <a:t>Single-</a:t>
                </a:r>
              </a:p>
              <a:p>
                <a:r>
                  <a:rPr lang="en-US" sz="1000" dirty="0"/>
                  <a:t>Logical</a:t>
                </a:r>
              </a:p>
              <a:p>
                <a:r>
                  <a:rPr lang="en-US" sz="1000" dirty="0"/>
                  <a:t>Device</a:t>
                </a:r>
              </a:p>
            </p:txBody>
          </p:sp>
        </p:grpSp>
        <p:grpSp>
          <p:nvGrpSpPr>
            <p:cNvPr id="303" name="Group 302"/>
            <p:cNvGrpSpPr/>
            <p:nvPr/>
          </p:nvGrpSpPr>
          <p:grpSpPr>
            <a:xfrm>
              <a:off x="10203628" y="7128610"/>
              <a:ext cx="825397" cy="431066"/>
              <a:chOff x="14829431" y="1074273"/>
              <a:chExt cx="1503799" cy="1346371"/>
            </a:xfrm>
          </p:grpSpPr>
          <p:sp>
            <p:nvSpPr>
              <p:cNvPr id="354" name="Rectangle 353"/>
              <p:cNvSpPr/>
              <p:nvPr/>
            </p:nvSpPr>
            <p:spPr>
              <a:xfrm>
                <a:off x="14829431" y="1074273"/>
                <a:ext cx="1503799" cy="1346371"/>
              </a:xfrm>
              <a:prstGeom prst="rect">
                <a:avLst/>
              </a:prstGeom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 smtClean="0">
                    <a:solidFill>
                      <a:schemeClr val="tx1"/>
                    </a:solidFill>
                  </a:rPr>
                  <a:t>HW </a:t>
                </a:r>
                <a:r>
                  <a:rPr lang="en-US" sz="800" dirty="0" err="1" smtClean="0">
                    <a:solidFill>
                      <a:schemeClr val="tx1"/>
                    </a:solidFill>
                  </a:rPr>
                  <a:t>mgr</a:t>
                </a:r>
                <a:r>
                  <a:rPr lang="en-US" sz="800" dirty="0" smtClean="0">
                    <a:solidFill>
                      <a:schemeClr val="tx1"/>
                    </a:solidFill>
                  </a:rPr>
                  <a:t> 2</a:t>
                </a:r>
                <a:endParaRPr lang="en-US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5" name="Rectangle 354"/>
              <p:cNvSpPr/>
              <p:nvPr/>
            </p:nvSpPr>
            <p:spPr>
              <a:xfrm>
                <a:off x="15208833" y="1105494"/>
                <a:ext cx="749960" cy="187248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04" name="Group 303"/>
            <p:cNvGrpSpPr/>
            <p:nvPr/>
          </p:nvGrpSpPr>
          <p:grpSpPr>
            <a:xfrm>
              <a:off x="8849433" y="8217850"/>
              <a:ext cx="1158652" cy="923929"/>
              <a:chOff x="8262584" y="804609"/>
              <a:chExt cx="2210655" cy="2365050"/>
            </a:xfrm>
          </p:grpSpPr>
          <p:sp>
            <p:nvSpPr>
              <p:cNvPr id="325" name="Rectangle 324"/>
              <p:cNvSpPr/>
              <p:nvPr/>
            </p:nvSpPr>
            <p:spPr>
              <a:xfrm>
                <a:off x="8262584" y="807563"/>
                <a:ext cx="2210655" cy="2362096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700" dirty="0"/>
              </a:p>
            </p:txBody>
          </p:sp>
          <p:sp>
            <p:nvSpPr>
              <p:cNvPr id="326" name="Rectangle 325"/>
              <p:cNvSpPr/>
              <p:nvPr/>
            </p:nvSpPr>
            <p:spPr>
              <a:xfrm>
                <a:off x="8399302" y="804609"/>
                <a:ext cx="623147" cy="199813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327" name="Group 326"/>
              <p:cNvGrpSpPr/>
              <p:nvPr/>
            </p:nvGrpSpPr>
            <p:grpSpPr>
              <a:xfrm>
                <a:off x="8506012" y="2187800"/>
                <a:ext cx="1723798" cy="239118"/>
                <a:chOff x="8497703" y="5037560"/>
                <a:chExt cx="1723798" cy="239118"/>
              </a:xfrm>
            </p:grpSpPr>
            <p:sp>
              <p:nvSpPr>
                <p:cNvPr id="336" name="Rectangle 335"/>
                <p:cNvSpPr/>
                <p:nvPr/>
              </p:nvSpPr>
              <p:spPr>
                <a:xfrm>
                  <a:off x="8497703" y="5037560"/>
                  <a:ext cx="1079433" cy="239116"/>
                </a:xfrm>
                <a:prstGeom prst="rect">
                  <a:avLst/>
                </a:prstGeom>
                <a:solidFill>
                  <a:srgbClr val="FFC000"/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37" name="Rectangle 336"/>
                <p:cNvSpPr/>
                <p:nvPr/>
              </p:nvSpPr>
              <p:spPr>
                <a:xfrm>
                  <a:off x="9598355" y="5037561"/>
                  <a:ext cx="623146" cy="239117"/>
                </a:xfrm>
                <a:prstGeom prst="rect">
                  <a:avLst/>
                </a:prstGeom>
                <a:solidFill>
                  <a:srgbClr val="FFC000"/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5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29" name="TextBox 328"/>
              <p:cNvSpPr txBox="1"/>
              <p:nvPr/>
            </p:nvSpPr>
            <p:spPr>
              <a:xfrm>
                <a:off x="8300286" y="1233053"/>
                <a:ext cx="2096766" cy="11877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/>
                  <a:t>Multiple Logical</a:t>
                </a:r>
              </a:p>
              <a:p>
                <a:r>
                  <a:rPr lang="en-US" sz="800" dirty="0"/>
                  <a:t>Device</a:t>
                </a:r>
              </a:p>
            </p:txBody>
          </p:sp>
          <p:sp>
            <p:nvSpPr>
              <p:cNvPr id="330" name="Rectangle 329"/>
              <p:cNvSpPr/>
              <p:nvPr/>
            </p:nvSpPr>
            <p:spPr>
              <a:xfrm>
                <a:off x="8506012" y="2442813"/>
                <a:ext cx="1079433" cy="239116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1" name="Rectangle 330"/>
              <p:cNvSpPr/>
              <p:nvPr/>
            </p:nvSpPr>
            <p:spPr>
              <a:xfrm>
                <a:off x="9606664" y="2437851"/>
                <a:ext cx="623146" cy="239117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2" name="Rectangle 331"/>
              <p:cNvSpPr/>
              <p:nvPr/>
            </p:nvSpPr>
            <p:spPr>
              <a:xfrm>
                <a:off x="9618731" y="804609"/>
                <a:ext cx="623147" cy="199813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3" name="Rectangle 332"/>
              <p:cNvSpPr/>
              <p:nvPr/>
            </p:nvSpPr>
            <p:spPr>
              <a:xfrm>
                <a:off x="8506651" y="2703165"/>
                <a:ext cx="1079433" cy="23911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4" name="Rectangle 333"/>
              <p:cNvSpPr/>
              <p:nvPr/>
            </p:nvSpPr>
            <p:spPr>
              <a:xfrm>
                <a:off x="9607302" y="2703164"/>
                <a:ext cx="623146" cy="239117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0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305" name="Elbow Connector 304"/>
            <p:cNvCxnSpPr>
              <a:stCxn id="382" idx="2"/>
              <a:endCxn id="360" idx="0"/>
            </p:cNvCxnSpPr>
            <p:nvPr/>
          </p:nvCxnSpPr>
          <p:spPr>
            <a:xfrm rot="16200000" flipH="1">
              <a:off x="8196081" y="6999262"/>
              <a:ext cx="414664" cy="289881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Elbow Connector 305"/>
            <p:cNvCxnSpPr>
              <a:stCxn id="383" idx="2"/>
              <a:endCxn id="364" idx="0"/>
            </p:cNvCxnSpPr>
            <p:nvPr/>
          </p:nvCxnSpPr>
          <p:spPr>
            <a:xfrm rot="16200000" flipH="1">
              <a:off x="8779695" y="7087322"/>
              <a:ext cx="405608" cy="122817"/>
            </a:xfrm>
            <a:prstGeom prst="bentConnector3">
              <a:avLst/>
            </a:prstGeom>
            <a:ln w="190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Elbow Connector 306"/>
            <p:cNvCxnSpPr>
              <a:stCxn id="367" idx="2"/>
              <a:endCxn id="357" idx="0"/>
            </p:cNvCxnSpPr>
            <p:nvPr/>
          </p:nvCxnSpPr>
          <p:spPr>
            <a:xfrm rot="5400000">
              <a:off x="7609712" y="7323801"/>
              <a:ext cx="571751" cy="1314031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Elbow Connector 307"/>
            <p:cNvCxnSpPr>
              <a:stCxn id="369" idx="2"/>
              <a:endCxn id="326" idx="0"/>
            </p:cNvCxnSpPr>
            <p:nvPr/>
          </p:nvCxnSpPr>
          <p:spPr>
            <a:xfrm rot="16200000" flipH="1">
              <a:off x="8804147" y="7937605"/>
              <a:ext cx="525293" cy="35196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Elbow Connector 308"/>
            <p:cNvCxnSpPr>
              <a:stCxn id="379" idx="2"/>
              <a:endCxn id="332" idx="0"/>
            </p:cNvCxnSpPr>
            <p:nvPr/>
          </p:nvCxnSpPr>
          <p:spPr>
            <a:xfrm rot="16200000" flipH="1">
              <a:off x="9345080" y="7839409"/>
              <a:ext cx="522910" cy="233970"/>
            </a:xfrm>
            <a:prstGeom prst="bentConnector3">
              <a:avLst/>
            </a:prstGeom>
            <a:ln w="190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0" name="Rectangle 309"/>
            <p:cNvSpPr/>
            <p:nvPr/>
          </p:nvSpPr>
          <p:spPr>
            <a:xfrm rot="5400000">
              <a:off x="8212762" y="7492184"/>
              <a:ext cx="207172" cy="9552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" dirty="0">
                <a:solidFill>
                  <a:schemeClr val="tx1"/>
                </a:solidFill>
              </a:endParaRPr>
            </a:p>
          </p:txBody>
        </p:sp>
        <p:cxnSp>
          <p:nvCxnSpPr>
            <p:cNvPr id="311" name="Elbow Connector 310"/>
            <p:cNvCxnSpPr>
              <a:stCxn id="359" idx="3"/>
              <a:endCxn id="354" idx="1"/>
            </p:cNvCxnSpPr>
            <p:nvPr/>
          </p:nvCxnSpPr>
          <p:spPr>
            <a:xfrm flipV="1">
              <a:off x="9778559" y="7344144"/>
              <a:ext cx="425067" cy="180214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2" name="Oval 311"/>
            <p:cNvSpPr/>
            <p:nvPr/>
          </p:nvSpPr>
          <p:spPr bwMode="ltGray">
            <a:xfrm>
              <a:off x="9419087" y="5793203"/>
              <a:ext cx="898491" cy="325135"/>
            </a:xfrm>
            <a:prstGeom prst="ellipse">
              <a:avLst/>
            </a:prstGeom>
            <a:solidFill>
              <a:srgbClr val="7030A0"/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800" dirty="0" smtClean="0">
                  <a:solidFill>
                    <a:schemeClr val="bg1"/>
                  </a:solidFill>
                </a:rPr>
                <a:t>FMS</a:t>
              </a:r>
              <a:endParaRPr lang="en-GB" sz="800" dirty="0" err="1" smtClean="0">
                <a:solidFill>
                  <a:schemeClr val="bg1"/>
                </a:solidFill>
              </a:endParaRPr>
            </a:p>
          </p:txBody>
        </p:sp>
        <p:cxnSp>
          <p:nvCxnSpPr>
            <p:cNvPr id="313" name="Curved Connector 312"/>
            <p:cNvCxnSpPr>
              <a:stCxn id="312" idx="6"/>
              <a:endCxn id="355" idx="0"/>
            </p:cNvCxnSpPr>
            <p:nvPr/>
          </p:nvCxnSpPr>
          <p:spPr>
            <a:xfrm>
              <a:off x="10317578" y="5955771"/>
              <a:ext cx="300111" cy="1182834"/>
            </a:xfrm>
            <a:prstGeom prst="curvedConnector2">
              <a:avLst/>
            </a:prstGeom>
            <a:ln w="19050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Curved Connector 313"/>
            <p:cNvCxnSpPr>
              <a:stCxn id="312" idx="5"/>
              <a:endCxn id="380" idx="0"/>
            </p:cNvCxnSpPr>
            <p:nvPr/>
          </p:nvCxnSpPr>
          <p:spPr>
            <a:xfrm rot="5400000">
              <a:off x="9179778" y="5471794"/>
              <a:ext cx="407291" cy="1605150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Elbow Connector 314"/>
            <p:cNvCxnSpPr>
              <a:stCxn id="325" idx="3"/>
              <a:endCxn id="354" idx="2"/>
            </p:cNvCxnSpPr>
            <p:nvPr/>
          </p:nvCxnSpPr>
          <p:spPr>
            <a:xfrm flipV="1">
              <a:off x="10008087" y="7559676"/>
              <a:ext cx="608240" cy="1120715"/>
            </a:xfrm>
            <a:prstGeom prst="bentConnector2">
              <a:avLst/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Elbow Connector 315"/>
            <p:cNvCxnSpPr>
              <a:stCxn id="356" idx="3"/>
              <a:endCxn id="325" idx="1"/>
            </p:cNvCxnSpPr>
            <p:nvPr/>
          </p:nvCxnSpPr>
          <p:spPr>
            <a:xfrm flipV="1">
              <a:off x="7902422" y="8680391"/>
              <a:ext cx="947012" cy="21247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7" name="Rectangle 316"/>
            <p:cNvSpPr/>
            <p:nvPr/>
          </p:nvSpPr>
          <p:spPr>
            <a:xfrm>
              <a:off x="8043573" y="6719349"/>
              <a:ext cx="420718" cy="160007"/>
            </a:xfrm>
            <a:prstGeom prst="rect">
              <a:avLst/>
            </a:prstGeom>
            <a:solidFill>
              <a:srgbClr val="92D050"/>
            </a:solidFill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318" name="Rectangle 317"/>
            <p:cNvSpPr/>
            <p:nvPr/>
          </p:nvSpPr>
          <p:spPr>
            <a:xfrm>
              <a:off x="8703083" y="6724797"/>
              <a:ext cx="429799" cy="146711"/>
            </a:xfrm>
            <a:prstGeom prst="rect">
              <a:avLst/>
            </a:prstGeom>
            <a:solidFill>
              <a:srgbClr val="92D050"/>
            </a:solidFill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319" name="Oval 318"/>
            <p:cNvSpPr/>
            <p:nvPr/>
          </p:nvSpPr>
          <p:spPr bwMode="ltGray">
            <a:xfrm>
              <a:off x="7378229" y="8074910"/>
              <a:ext cx="245368" cy="200518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1400" dirty="0" smtClean="0"/>
                <a:t>a</a:t>
              </a:r>
              <a:endParaRPr lang="en-GB" sz="1400" dirty="0" err="1" smtClean="0"/>
            </a:p>
          </p:txBody>
        </p:sp>
        <p:sp>
          <p:nvSpPr>
            <p:cNvPr id="320" name="Oval 319"/>
            <p:cNvSpPr/>
            <p:nvPr/>
          </p:nvSpPr>
          <p:spPr bwMode="ltGray">
            <a:xfrm>
              <a:off x="9303121" y="8049374"/>
              <a:ext cx="245368" cy="200518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1400" dirty="0" smtClean="0"/>
                <a:t>b</a:t>
              </a:r>
              <a:endParaRPr lang="en-GB" sz="1400" dirty="0" err="1" smtClean="0"/>
            </a:p>
          </p:txBody>
        </p:sp>
        <p:sp>
          <p:nvSpPr>
            <p:cNvPr id="321" name="Oval 320"/>
            <p:cNvSpPr/>
            <p:nvPr/>
          </p:nvSpPr>
          <p:spPr bwMode="ltGray">
            <a:xfrm>
              <a:off x="7919259" y="6825514"/>
              <a:ext cx="245368" cy="200518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1400" dirty="0"/>
                <a:t>8</a:t>
              </a:r>
              <a:endParaRPr lang="en-GB" sz="1400" dirty="0" err="1" smtClean="0"/>
            </a:p>
          </p:txBody>
        </p:sp>
        <p:sp>
          <p:nvSpPr>
            <p:cNvPr id="322" name="Oval 321"/>
            <p:cNvSpPr/>
            <p:nvPr/>
          </p:nvSpPr>
          <p:spPr bwMode="ltGray">
            <a:xfrm>
              <a:off x="8982499" y="6856695"/>
              <a:ext cx="245368" cy="200518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1400" dirty="0" smtClean="0"/>
                <a:t>9</a:t>
              </a:r>
              <a:endParaRPr lang="en-GB" sz="1400" dirty="0" err="1" smtClean="0"/>
            </a:p>
          </p:txBody>
        </p:sp>
        <p:sp>
          <p:nvSpPr>
            <p:cNvPr id="323" name="Rounded Rectangle 322"/>
            <p:cNvSpPr/>
            <p:nvPr/>
          </p:nvSpPr>
          <p:spPr>
            <a:xfrm>
              <a:off x="7868288" y="6366244"/>
              <a:ext cx="293098" cy="187709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3</a:t>
              </a:r>
              <a:endParaRPr lang="en-GB" sz="1400" dirty="0"/>
            </a:p>
          </p:txBody>
        </p:sp>
        <p:sp>
          <p:nvSpPr>
            <p:cNvPr id="324" name="Diamond 323"/>
            <p:cNvSpPr/>
            <p:nvPr/>
          </p:nvSpPr>
          <p:spPr>
            <a:xfrm>
              <a:off x="8403413" y="7373053"/>
              <a:ext cx="240844" cy="272415"/>
            </a:xfrm>
            <a:prstGeom prst="diamond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3</a:t>
              </a:r>
              <a:endParaRPr lang="en-GB" sz="1400" dirty="0"/>
            </a:p>
          </p:txBody>
        </p:sp>
      </p:grpSp>
      <p:sp>
        <p:nvSpPr>
          <p:cNvPr id="385" name="Rounded Rectangle 384"/>
          <p:cNvSpPr/>
          <p:nvPr/>
        </p:nvSpPr>
        <p:spPr>
          <a:xfrm>
            <a:off x="710203" y="2328678"/>
            <a:ext cx="257536" cy="136956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3</a:t>
            </a:r>
            <a:endParaRPr lang="en-GB" sz="14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2948577" y="3170884"/>
            <a:ext cx="874744" cy="1048069"/>
            <a:chOff x="2948577" y="3170884"/>
            <a:chExt cx="874744" cy="1048069"/>
          </a:xfrm>
        </p:grpSpPr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xmlns="" id="{0D1AB099-DDB1-43CA-8091-F241E12D1E9E}"/>
                </a:ext>
              </a:extLst>
            </p:cNvPr>
            <p:cNvGrpSpPr/>
            <p:nvPr/>
          </p:nvGrpSpPr>
          <p:grpSpPr>
            <a:xfrm>
              <a:off x="3049698" y="3589729"/>
              <a:ext cx="663667" cy="564482"/>
              <a:chOff x="2083745" y="4770132"/>
              <a:chExt cx="663667" cy="564482"/>
            </a:xfrm>
          </p:grpSpPr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xmlns="" id="{C0E4B521-6E55-449D-A951-72780D03E20A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43434"/>
                <a:chOff x="2087056" y="4770132"/>
                <a:chExt cx="660356" cy="543434"/>
              </a:xfrm>
            </p:grpSpPr>
            <p:sp>
              <p:nvSpPr>
                <p:cNvPr id="152" name="Oval 151">
                  <a:extLst>
                    <a:ext uri="{FF2B5EF4-FFF2-40B4-BE49-F238E27FC236}">
                      <a16:creationId xmlns:a16="http://schemas.microsoft.com/office/drawing/2014/main" xmlns="" id="{DAE09AE9-EF25-46ED-BCA3-F02432C45526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3" name="TextBox 152">
                  <a:extLst>
                    <a:ext uri="{FF2B5EF4-FFF2-40B4-BE49-F238E27FC236}">
                      <a16:creationId xmlns:a16="http://schemas.microsoft.com/office/drawing/2014/main" xmlns="" id="{CC963C96-77B2-476B-ABB5-B3C239FC5610}"/>
                    </a:ext>
                  </a:extLst>
                </p:cNvPr>
                <p:cNvSpPr txBox="1"/>
                <p:nvPr/>
              </p:nvSpPr>
              <p:spPr>
                <a:xfrm>
                  <a:off x="2184536" y="4770132"/>
                  <a:ext cx="48797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/>
                    <a:t>Ports</a:t>
                  </a:r>
                </a:p>
              </p:txBody>
            </p:sp>
          </p:grp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xmlns="" id="{20AE12D0-05DF-4977-8880-D49039F149BE}"/>
                  </a:ext>
                </a:extLst>
              </p:cNvPr>
              <p:cNvSpPr/>
              <p:nvPr/>
            </p:nvSpPr>
            <p:spPr>
              <a:xfrm>
                <a:off x="2083745" y="5104351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cxnSp>
          <p:nvCxnSpPr>
            <p:cNvPr id="164" name="Curved Connector 7">
              <a:extLst>
                <a:ext uri="{FF2B5EF4-FFF2-40B4-BE49-F238E27FC236}">
                  <a16:creationId xmlns:a16="http://schemas.microsoft.com/office/drawing/2014/main" xmlns="" id="{64249A3D-B85C-47B6-82EF-209B9696C496}"/>
                </a:ext>
              </a:extLst>
            </p:cNvPr>
            <p:cNvCxnSpPr>
              <a:cxnSpLocks/>
              <a:stCxn id="85" idx="4"/>
              <a:endCxn id="153" idx="0"/>
            </p:cNvCxnSpPr>
            <p:nvPr/>
          </p:nvCxnSpPr>
          <p:spPr>
            <a:xfrm rot="5400000">
              <a:off x="3362217" y="3520665"/>
              <a:ext cx="101322" cy="36806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1" name="Oval 270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3435113" y="3906033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2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272" name="Oval 271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3547887" y="382580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3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273" name="Oval 272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2948577" y="376164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4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274" name="Oval 273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3252144" y="3988690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5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275" name="Oval 274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2959821" y="3562926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6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386" name="Diamond 385"/>
            <p:cNvSpPr/>
            <p:nvPr/>
          </p:nvSpPr>
          <p:spPr>
            <a:xfrm>
              <a:off x="3467274" y="3170884"/>
              <a:ext cx="211622" cy="198758"/>
            </a:xfrm>
            <a:prstGeom prst="diamond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3</a:t>
              </a:r>
              <a:endParaRPr lang="en-GB" sz="1400" dirty="0"/>
            </a:p>
          </p:txBody>
        </p:sp>
      </p:grpSp>
      <p:sp>
        <p:nvSpPr>
          <p:cNvPr id="387" name="Oval 386"/>
          <p:cNvSpPr/>
          <p:nvPr/>
        </p:nvSpPr>
        <p:spPr bwMode="ltGray">
          <a:xfrm>
            <a:off x="5970334" y="3553961"/>
            <a:ext cx="215597" cy="146301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/>
              <a:t>8</a:t>
            </a:r>
            <a:endParaRPr lang="en-GB" sz="1400" dirty="0" err="1" smtClean="0"/>
          </a:p>
        </p:txBody>
      </p:sp>
      <p:sp>
        <p:nvSpPr>
          <p:cNvPr id="388" name="Oval 387"/>
          <p:cNvSpPr/>
          <p:nvPr/>
        </p:nvSpPr>
        <p:spPr bwMode="ltGray">
          <a:xfrm>
            <a:off x="6192043" y="3666573"/>
            <a:ext cx="215597" cy="146301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/>
              <a:t>9</a:t>
            </a:r>
            <a:endParaRPr lang="en-GB" sz="1400" dirty="0" err="1" smtClean="0"/>
          </a:p>
        </p:txBody>
      </p:sp>
      <p:sp>
        <p:nvSpPr>
          <p:cNvPr id="397" name="Oval 396"/>
          <p:cNvSpPr/>
          <p:nvPr/>
        </p:nvSpPr>
        <p:spPr bwMode="ltGray">
          <a:xfrm>
            <a:off x="6722548" y="3363080"/>
            <a:ext cx="215597" cy="146301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/>
              <a:t>a</a:t>
            </a:r>
            <a:endParaRPr lang="en-GB" sz="1400" dirty="0" err="1" smtClean="0"/>
          </a:p>
        </p:txBody>
      </p:sp>
      <p:sp>
        <p:nvSpPr>
          <p:cNvPr id="398" name="Oval 397"/>
          <p:cNvSpPr/>
          <p:nvPr/>
        </p:nvSpPr>
        <p:spPr bwMode="ltGray">
          <a:xfrm>
            <a:off x="6764636" y="3095083"/>
            <a:ext cx="215597" cy="146301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/>
              <a:t>b</a:t>
            </a:r>
            <a:endParaRPr lang="en-GB" sz="1400" dirty="0" err="1" smtClean="0"/>
          </a:p>
        </p:txBody>
      </p:sp>
      <p:cxnSp>
        <p:nvCxnSpPr>
          <p:cNvPr id="399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450" idx="3"/>
            <a:endCxn id="272" idx="5"/>
          </p:cNvCxnSpPr>
          <p:nvPr/>
        </p:nvCxnSpPr>
        <p:spPr>
          <a:xfrm rot="5400000" flipH="1">
            <a:off x="5463512" y="2341823"/>
            <a:ext cx="154535" cy="3515590"/>
          </a:xfrm>
          <a:prstGeom prst="curvedConnector3">
            <a:avLst>
              <a:gd name="adj1" fmla="val -172734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0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141" idx="4"/>
            <a:endCxn id="151" idx="4"/>
          </p:cNvCxnSpPr>
          <p:nvPr/>
        </p:nvCxnSpPr>
        <p:spPr>
          <a:xfrm rot="5400000" flipH="1" flipV="1">
            <a:off x="1525372" y="3110896"/>
            <a:ext cx="618728" cy="2705358"/>
          </a:xfrm>
          <a:prstGeom prst="curvedConnector3">
            <a:avLst>
              <a:gd name="adj1" fmla="val -61578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Curved Connector 7">
            <a:extLst>
              <a:ext uri="{FF2B5EF4-FFF2-40B4-BE49-F238E27FC236}">
                <a16:creationId xmlns:a16="http://schemas.microsoft.com/office/drawing/2014/main" xmlns="" id="{2C7F1980-F5D5-4904-B635-CEC8261410AA}"/>
              </a:ext>
            </a:extLst>
          </p:cNvPr>
          <p:cNvCxnSpPr>
            <a:cxnSpLocks/>
            <a:stCxn id="253" idx="6"/>
            <a:endCxn id="283" idx="0"/>
          </p:cNvCxnSpPr>
          <p:nvPr/>
        </p:nvCxnSpPr>
        <p:spPr>
          <a:xfrm>
            <a:off x="6937419" y="688058"/>
            <a:ext cx="675742" cy="417923"/>
          </a:xfrm>
          <a:prstGeom prst="curved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2" name="Isosceles Triangle 401"/>
          <p:cNvSpPr/>
          <p:nvPr/>
        </p:nvSpPr>
        <p:spPr>
          <a:xfrm>
            <a:off x="10608284" y="6145707"/>
            <a:ext cx="258845" cy="20616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4</a:t>
            </a:r>
            <a:endParaRPr lang="en-GB" sz="1600" dirty="0"/>
          </a:p>
        </p:txBody>
      </p:sp>
      <p:sp>
        <p:nvSpPr>
          <p:cNvPr id="404" name="Isosceles Triangle 403"/>
          <p:cNvSpPr/>
          <p:nvPr/>
        </p:nvSpPr>
        <p:spPr>
          <a:xfrm>
            <a:off x="9227665" y="2329300"/>
            <a:ext cx="306847" cy="235459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5</a:t>
            </a:r>
            <a:endParaRPr lang="en-GB" sz="1600" dirty="0"/>
          </a:p>
        </p:txBody>
      </p:sp>
      <p:sp>
        <p:nvSpPr>
          <p:cNvPr id="405" name="Isosceles Triangle 404"/>
          <p:cNvSpPr/>
          <p:nvPr/>
        </p:nvSpPr>
        <p:spPr>
          <a:xfrm>
            <a:off x="8560381" y="2133949"/>
            <a:ext cx="258845" cy="20616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4</a:t>
            </a:r>
            <a:endParaRPr lang="en-GB" sz="1600" dirty="0"/>
          </a:p>
        </p:txBody>
      </p:sp>
      <p:sp>
        <p:nvSpPr>
          <p:cNvPr id="407" name="Isosceles Triangle 406"/>
          <p:cNvSpPr/>
          <p:nvPr/>
        </p:nvSpPr>
        <p:spPr>
          <a:xfrm>
            <a:off x="8747681" y="6123556"/>
            <a:ext cx="306847" cy="215357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5</a:t>
            </a:r>
            <a:endParaRPr lang="en-GB" sz="1600" dirty="0"/>
          </a:p>
        </p:txBody>
      </p:sp>
      <p:sp>
        <p:nvSpPr>
          <p:cNvPr id="408" name="Oval 407">
            <a:extLst>
              <a:ext uri="{FF2B5EF4-FFF2-40B4-BE49-F238E27FC236}">
                <a16:creationId xmlns:a16="http://schemas.microsoft.com/office/drawing/2014/main" xmlns="" id="{18C34E4E-1AC4-4F61-95D8-2C8BC3328FA7}"/>
              </a:ext>
            </a:extLst>
          </p:cNvPr>
          <p:cNvSpPr/>
          <p:nvPr/>
        </p:nvSpPr>
        <p:spPr>
          <a:xfrm>
            <a:off x="2714465" y="2005490"/>
            <a:ext cx="480286" cy="333441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SW3</a:t>
            </a:r>
            <a:endParaRPr lang="en-US" sz="1100" dirty="0">
              <a:solidFill>
                <a:schemeClr val="tx1"/>
              </a:solidFill>
            </a:endParaRPr>
          </a:p>
        </p:txBody>
      </p:sp>
      <p:grpSp>
        <p:nvGrpSpPr>
          <p:cNvPr id="409" name="Group 408">
            <a:extLst>
              <a:ext uri="{FF2B5EF4-FFF2-40B4-BE49-F238E27FC236}">
                <a16:creationId xmlns:a16="http://schemas.microsoft.com/office/drawing/2014/main" xmlns="" id="{0D1AB099-DDB1-43CA-8091-F241E12D1E9E}"/>
              </a:ext>
            </a:extLst>
          </p:cNvPr>
          <p:cNvGrpSpPr/>
          <p:nvPr/>
        </p:nvGrpSpPr>
        <p:grpSpPr>
          <a:xfrm>
            <a:off x="2053201" y="2680953"/>
            <a:ext cx="584027" cy="512719"/>
            <a:chOff x="2315755" y="5911146"/>
            <a:chExt cx="584027" cy="512719"/>
          </a:xfrm>
          <a:solidFill>
            <a:schemeClr val="bg1">
              <a:lumMod val="85000"/>
            </a:schemeClr>
          </a:solidFill>
        </p:grpSpPr>
        <p:grpSp>
          <p:nvGrpSpPr>
            <p:cNvPr id="410" name="Group 409">
              <a:extLst>
                <a:ext uri="{FF2B5EF4-FFF2-40B4-BE49-F238E27FC236}">
                  <a16:creationId xmlns:a16="http://schemas.microsoft.com/office/drawing/2014/main" xmlns="" id="{C0E4B521-6E55-449D-A951-72780D03E20A}"/>
                </a:ext>
              </a:extLst>
            </p:cNvPr>
            <p:cNvGrpSpPr/>
            <p:nvPr/>
          </p:nvGrpSpPr>
          <p:grpSpPr>
            <a:xfrm>
              <a:off x="2315755" y="5911146"/>
              <a:ext cx="584027" cy="432699"/>
              <a:chOff x="2315755" y="5911146"/>
              <a:chExt cx="584027" cy="432699"/>
            </a:xfrm>
            <a:grpFill/>
          </p:grpSpPr>
          <p:sp>
            <p:nvSpPr>
              <p:cNvPr id="412" name="Oval 411">
                <a:extLst>
                  <a:ext uri="{FF2B5EF4-FFF2-40B4-BE49-F238E27FC236}">
                    <a16:creationId xmlns:a16="http://schemas.microsoft.com/office/drawing/2014/main" xmlns="" id="{DAE09AE9-EF25-46ED-BCA3-F02432C45526}"/>
                  </a:ext>
                </a:extLst>
              </p:cNvPr>
              <p:cNvSpPr/>
              <p:nvPr/>
            </p:nvSpPr>
            <p:spPr>
              <a:xfrm>
                <a:off x="2379620" y="5911146"/>
                <a:ext cx="520162" cy="432699"/>
              </a:xfrm>
              <a:prstGeom prst="ellipse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414" name="TextBox 413">
                <a:extLst>
                  <a:ext uri="{FF2B5EF4-FFF2-40B4-BE49-F238E27FC236}">
                    <a16:creationId xmlns:a16="http://schemas.microsoft.com/office/drawing/2014/main" xmlns="" id="{CC963C96-77B2-476B-ABB5-B3C239FC5610}"/>
                  </a:ext>
                </a:extLst>
              </p:cNvPr>
              <p:cNvSpPr txBox="1"/>
              <p:nvPr/>
            </p:nvSpPr>
            <p:spPr>
              <a:xfrm>
                <a:off x="2315755" y="6005787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411" name="Oval 410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2457007" y="6193602"/>
              <a:ext cx="275434" cy="230263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6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</p:grpSp>
      <p:sp>
        <p:nvSpPr>
          <p:cNvPr id="415" name="Diamond 414"/>
          <p:cNvSpPr/>
          <p:nvPr/>
        </p:nvSpPr>
        <p:spPr>
          <a:xfrm>
            <a:off x="2939957" y="2071852"/>
            <a:ext cx="211622" cy="198758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?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416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275" idx="1"/>
            <a:endCxn id="411" idx="4"/>
          </p:cNvCxnSpPr>
          <p:nvPr/>
        </p:nvCxnSpPr>
        <p:spPr>
          <a:xfrm rot="16200000" flipV="1">
            <a:off x="2464677" y="3061166"/>
            <a:ext cx="402975" cy="667987"/>
          </a:xfrm>
          <a:prstGeom prst="curvedConnector3">
            <a:avLst>
              <a:gd name="adj1" fmla="val 50000"/>
            </a:avLst>
          </a:prstGeom>
          <a:ln w="19050"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7" name="Curved Connector 416"/>
          <p:cNvCxnSpPr>
            <a:cxnSpLocks/>
            <a:stCxn id="408" idx="0"/>
            <a:endCxn id="412" idx="0"/>
          </p:cNvCxnSpPr>
          <p:nvPr/>
        </p:nvCxnSpPr>
        <p:spPr>
          <a:xfrm rot="16200000" flipH="1" flipV="1">
            <a:off x="2328146" y="2054490"/>
            <a:ext cx="675463" cy="577461"/>
          </a:xfrm>
          <a:prstGeom prst="curvedConnector3">
            <a:avLst>
              <a:gd name="adj1" fmla="val -33843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9054528" y="5613412"/>
            <a:ext cx="441862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Oval 184"/>
          <p:cNvSpPr/>
          <p:nvPr/>
        </p:nvSpPr>
        <p:spPr>
          <a:xfrm>
            <a:off x="1932667" y="1656428"/>
            <a:ext cx="1461808" cy="1791153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" name="Oval 185"/>
          <p:cNvSpPr/>
          <p:nvPr/>
        </p:nvSpPr>
        <p:spPr>
          <a:xfrm>
            <a:off x="8726237" y="5246600"/>
            <a:ext cx="833859" cy="668553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787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0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5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0"/>
                            </p:stCondLst>
                            <p:childTnLst>
                              <p:par>
                                <p:cTn id="1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70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75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80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85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9000"/>
                            </p:stCondLst>
                            <p:childTnLst>
                              <p:par>
                                <p:cTn id="1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95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1000"/>
                            </p:stCondLst>
                            <p:childTnLst>
                              <p:par>
                                <p:cTn id="1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1500"/>
                            </p:stCondLst>
                            <p:childTnLst>
                              <p:par>
                                <p:cTn id="1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000"/>
                            </p:stCondLst>
                            <p:childTnLst>
                              <p:par>
                                <p:cTn id="1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500"/>
                            </p:stCondLst>
                            <p:childTnLst>
                              <p:par>
                                <p:cTn id="1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2000"/>
                            </p:stCondLst>
                            <p:childTnLst>
                              <p:par>
                                <p:cTn id="1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500"/>
                            </p:stCondLst>
                            <p:childTnLst>
                              <p:par>
                                <p:cTn id="19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3000"/>
                            </p:stCondLst>
                            <p:childTnLst>
                              <p:par>
                                <p:cTn id="20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 animBg="1"/>
      <p:bldP spid="285" grpId="0" animBg="1"/>
      <p:bldP spid="292" grpId="0" animBg="1"/>
      <p:bldP spid="297" grpId="0" animBg="1"/>
      <p:bldP spid="370" grpId="0" animBg="1"/>
      <p:bldP spid="376" grpId="0" animBg="1"/>
      <p:bldP spid="377" grpId="0" animBg="1"/>
      <p:bldP spid="389" grpId="0" animBg="1"/>
      <p:bldP spid="390" grpId="0" animBg="1"/>
      <p:bldP spid="450" grpId="0" animBg="1"/>
      <p:bldP spid="385" grpId="0" animBg="1"/>
      <p:bldP spid="387" grpId="0" animBg="1"/>
      <p:bldP spid="388" grpId="0" animBg="1"/>
      <p:bldP spid="397" grpId="0" animBg="1"/>
      <p:bldP spid="398" grpId="0" animBg="1"/>
      <p:bldP spid="404" grpId="0" animBg="1"/>
      <p:bldP spid="405" grpId="0" animBg="1"/>
      <p:bldP spid="408" grpId="0" animBg="1"/>
      <p:bldP spid="415" grpId="0" animBg="1"/>
      <p:bldP spid="185" grpId="0" animBg="1"/>
      <p:bldP spid="18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31260"/>
            <a:ext cx="11379200" cy="384633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OFMF Redfish Tree:  </a:t>
            </a:r>
            <a:r>
              <a:rPr lang="en-US" sz="2800" dirty="0" smtClean="0">
                <a:solidFill>
                  <a:schemeClr val="tx1"/>
                </a:solidFill>
              </a:rPr>
              <a:t>Consolidated </a:t>
            </a:r>
            <a:r>
              <a:rPr lang="en-US" sz="2800" dirty="0" smtClean="0">
                <a:solidFill>
                  <a:schemeClr val="tx1"/>
                </a:solidFill>
              </a:rPr>
              <a:t>Physical Objects, Endpoints, and Port linkages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8" name="Curved Connector 7"/>
          <p:cNvCxnSpPr>
            <a:cxnSpLocks/>
            <a:stCxn id="19" idx="5"/>
            <a:endCxn id="6" idx="0"/>
          </p:cNvCxnSpPr>
          <p:nvPr/>
        </p:nvCxnSpPr>
        <p:spPr>
          <a:xfrm rot="16200000" flipH="1">
            <a:off x="5755988" y="1779415"/>
            <a:ext cx="842198" cy="121975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4" name="Group 173">
            <a:extLst>
              <a:ext uri="{FF2B5EF4-FFF2-40B4-BE49-F238E27FC236}">
                <a16:creationId xmlns:a16="http://schemas.microsoft.com/office/drawing/2014/main" xmlns="" id="{EE0D465B-144B-4F07-99DB-C9D6F8EEBC09}"/>
              </a:ext>
            </a:extLst>
          </p:cNvPr>
          <p:cNvGrpSpPr/>
          <p:nvPr/>
        </p:nvGrpSpPr>
        <p:grpSpPr>
          <a:xfrm>
            <a:off x="4250481" y="1096231"/>
            <a:ext cx="1910422" cy="933286"/>
            <a:chOff x="8399629" y="2286000"/>
            <a:chExt cx="1015859" cy="933286"/>
          </a:xfrm>
        </p:grpSpPr>
        <p:sp>
          <p:nvSpPr>
            <p:cNvPr id="5" name="Oval 4"/>
            <p:cNvSpPr/>
            <p:nvPr/>
          </p:nvSpPr>
          <p:spPr>
            <a:xfrm>
              <a:off x="8399629" y="2286000"/>
              <a:ext cx="1015859" cy="861819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771400" y="2345240"/>
              <a:ext cx="31129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/>
                <a:t>Fabrics</a:t>
              </a:r>
            </a:p>
          </p:txBody>
        </p:sp>
        <p:sp>
          <p:nvSpPr>
            <p:cNvPr id="19" name="Oval 18"/>
            <p:cNvSpPr/>
            <p:nvPr/>
          </p:nvSpPr>
          <p:spPr>
            <a:xfrm>
              <a:off x="8603033" y="2800554"/>
              <a:ext cx="581991" cy="4187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&lt;</a:t>
              </a:r>
              <a:r>
                <a:rPr lang="en-US" sz="1100" dirty="0" err="1" smtClean="0">
                  <a:solidFill>
                    <a:schemeClr val="tx1"/>
                  </a:solidFill>
                </a:rPr>
                <a:t>FabricType</a:t>
              </a:r>
              <a:r>
                <a:rPr lang="en-US" sz="1100" dirty="0" smtClean="0">
                  <a:solidFill>
                    <a:schemeClr val="tx1"/>
                  </a:solidFill>
                </a:rPr>
                <a:t>&gt;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xmlns="" id="{E31AFBA6-78FF-4585-A662-5E1027C530AC}"/>
              </a:ext>
            </a:extLst>
          </p:cNvPr>
          <p:cNvGrpSpPr/>
          <p:nvPr/>
        </p:nvGrpSpPr>
        <p:grpSpPr>
          <a:xfrm>
            <a:off x="176257" y="5684587"/>
            <a:ext cx="2513532" cy="1173413"/>
            <a:chOff x="8950337" y="5532187"/>
            <a:chExt cx="2513532" cy="1173413"/>
          </a:xfrm>
        </p:grpSpPr>
        <p:sp>
          <p:nvSpPr>
            <p:cNvPr id="21" name="TextBox 20"/>
            <p:cNvSpPr txBox="1"/>
            <p:nvPr/>
          </p:nvSpPr>
          <p:spPr>
            <a:xfrm>
              <a:off x="9415488" y="6397823"/>
              <a:ext cx="204838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Navigation Link (odata.id)</a:t>
              </a:r>
            </a:p>
          </p:txBody>
        </p: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xmlns="" id="{FBB20C20-5A27-42EC-B66C-AF605B040990}"/>
                </a:ext>
              </a:extLst>
            </p:cNvPr>
            <p:cNvGrpSpPr/>
            <p:nvPr/>
          </p:nvGrpSpPr>
          <p:grpSpPr>
            <a:xfrm>
              <a:off x="8950337" y="5532187"/>
              <a:ext cx="2085446" cy="1019524"/>
              <a:chOff x="8893403" y="5562965"/>
              <a:chExt cx="2085446" cy="1019524"/>
            </a:xfrm>
          </p:grpSpPr>
          <p:cxnSp>
            <p:nvCxnSpPr>
              <p:cNvPr id="20" name="Straight Arrow Connector 19"/>
              <p:cNvCxnSpPr/>
              <p:nvPr/>
            </p:nvCxnSpPr>
            <p:spPr>
              <a:xfrm>
                <a:off x="8924462" y="6582489"/>
                <a:ext cx="43607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Oval 21"/>
              <p:cNvSpPr/>
              <p:nvPr/>
            </p:nvSpPr>
            <p:spPr>
              <a:xfrm>
                <a:off x="8893403" y="5926653"/>
                <a:ext cx="478410" cy="26474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20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9405598" y="5859963"/>
                <a:ext cx="152990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/>
                  <a:t>singleton resource</a:t>
                </a:r>
              </a:p>
            </p:txBody>
          </p:sp>
          <p:cxnSp>
            <p:nvCxnSpPr>
              <p:cNvPr id="24" name="Straight Arrow Connector 23"/>
              <p:cNvCxnSpPr/>
              <p:nvPr/>
            </p:nvCxnSpPr>
            <p:spPr>
              <a:xfrm>
                <a:off x="8914572" y="6344515"/>
                <a:ext cx="43607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soli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9405598" y="6159849"/>
                <a:ext cx="157325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/>
                  <a:t>Subordinate object</a:t>
                </a: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8893403" y="5605404"/>
                <a:ext cx="478410" cy="264744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20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9405598" y="5562965"/>
                <a:ext cx="156799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/>
                  <a:t>collection resource</a:t>
                </a:r>
              </a:p>
            </p:txBody>
          </p:sp>
        </p:grpSp>
      </p:grpSp>
      <p:sp>
        <p:nvSpPr>
          <p:cNvPr id="6" name="Oval 5"/>
          <p:cNvSpPr/>
          <p:nvPr/>
        </p:nvSpPr>
        <p:spPr>
          <a:xfrm>
            <a:off x="5825918" y="2810393"/>
            <a:ext cx="1922096" cy="861819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endParaRPr lang="en-US" sz="1100"/>
          </a:p>
        </p:txBody>
      </p:sp>
      <p:sp>
        <p:nvSpPr>
          <p:cNvPr id="10" name="TextBox 9"/>
          <p:cNvSpPr txBox="1"/>
          <p:nvPr/>
        </p:nvSpPr>
        <p:spPr>
          <a:xfrm>
            <a:off x="6355224" y="3063077"/>
            <a:ext cx="8130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Endpoints</a:t>
            </a:r>
          </a:p>
        </p:txBody>
      </p:sp>
      <p:sp>
        <p:nvSpPr>
          <p:cNvPr id="253" name="Oval 252">
            <a:extLst>
              <a:ext uri="{FF2B5EF4-FFF2-40B4-BE49-F238E27FC236}">
                <a16:creationId xmlns:a16="http://schemas.microsoft.com/office/drawing/2014/main" xmlns="" id="{E87D59CC-02D7-4957-A619-75F0D7A256F2}"/>
              </a:ext>
            </a:extLst>
          </p:cNvPr>
          <p:cNvSpPr/>
          <p:nvPr/>
        </p:nvSpPr>
        <p:spPr>
          <a:xfrm>
            <a:off x="3135551" y="485689"/>
            <a:ext cx="3801868" cy="4047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err="1">
                <a:solidFill>
                  <a:schemeClr val="tx1"/>
                </a:solidFill>
              </a:rPr>
              <a:t>ServiceRoot</a:t>
            </a:r>
            <a:endParaRPr lang="en-US" sz="1100">
              <a:solidFill>
                <a:schemeClr val="tx1"/>
              </a:solidFill>
            </a:endParaRPr>
          </a:p>
        </p:txBody>
      </p:sp>
      <p:cxnSp>
        <p:nvCxnSpPr>
          <p:cNvPr id="254" name="Curved Connector 7">
            <a:extLst>
              <a:ext uri="{FF2B5EF4-FFF2-40B4-BE49-F238E27FC236}">
                <a16:creationId xmlns:a16="http://schemas.microsoft.com/office/drawing/2014/main" xmlns="" id="{2C7F1980-F5D5-4904-B635-CEC8261410AA}"/>
              </a:ext>
            </a:extLst>
          </p:cNvPr>
          <p:cNvCxnSpPr>
            <a:cxnSpLocks/>
            <a:stCxn id="253" idx="4"/>
            <a:endCxn id="5" idx="0"/>
          </p:cNvCxnSpPr>
          <p:nvPr/>
        </p:nvCxnSpPr>
        <p:spPr>
          <a:xfrm rot="16200000" flipH="1">
            <a:off x="5018186" y="908725"/>
            <a:ext cx="205804" cy="16920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0" name="Group 339">
            <a:extLst>
              <a:ext uri="{FF2B5EF4-FFF2-40B4-BE49-F238E27FC236}">
                <a16:creationId xmlns:a16="http://schemas.microsoft.com/office/drawing/2014/main" xmlns="" id="{9543AD47-B023-4597-B183-BEDD1D875624}"/>
              </a:ext>
            </a:extLst>
          </p:cNvPr>
          <p:cNvGrpSpPr/>
          <p:nvPr/>
        </p:nvGrpSpPr>
        <p:grpSpPr>
          <a:xfrm>
            <a:off x="448554" y="1780460"/>
            <a:ext cx="1735982" cy="861819"/>
            <a:chOff x="3740394" y="1529589"/>
            <a:chExt cx="1038091" cy="861819"/>
          </a:xfrm>
        </p:grpSpPr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xmlns="" id="{16B20BA2-403A-4F9B-BECD-C54A2AB038D8}"/>
                </a:ext>
              </a:extLst>
            </p:cNvPr>
            <p:cNvGrpSpPr/>
            <p:nvPr/>
          </p:nvGrpSpPr>
          <p:grpSpPr>
            <a:xfrm>
              <a:off x="3740394" y="1529589"/>
              <a:ext cx="1038091" cy="861819"/>
              <a:chOff x="4917318" y="2308352"/>
              <a:chExt cx="1038091" cy="861819"/>
            </a:xfrm>
          </p:grpSpPr>
          <p:sp>
            <p:nvSpPr>
              <p:cNvPr id="343" name="Oval 342">
                <a:extLst>
                  <a:ext uri="{FF2B5EF4-FFF2-40B4-BE49-F238E27FC236}">
                    <a16:creationId xmlns:a16="http://schemas.microsoft.com/office/drawing/2014/main" xmlns="" id="{9172DE6A-EE1E-4E71-A4B0-4BC0BCAE47BD}"/>
                  </a:ext>
                </a:extLst>
              </p:cNvPr>
              <p:cNvSpPr/>
              <p:nvPr/>
            </p:nvSpPr>
            <p:spPr>
              <a:xfrm>
                <a:off x="4917318" y="2308352"/>
                <a:ext cx="1038091" cy="861819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344" name="TextBox 343">
                <a:extLst>
                  <a:ext uri="{FF2B5EF4-FFF2-40B4-BE49-F238E27FC236}">
                    <a16:creationId xmlns:a16="http://schemas.microsoft.com/office/drawing/2014/main" xmlns="" id="{A6B2C954-60A5-413E-BB35-13CAF8434BCC}"/>
                  </a:ext>
                </a:extLst>
              </p:cNvPr>
              <p:cNvSpPr txBox="1"/>
              <p:nvPr/>
            </p:nvSpPr>
            <p:spPr>
              <a:xfrm>
                <a:off x="5202571" y="2402577"/>
                <a:ext cx="38937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dirty="0"/>
                  <a:t>Systems</a:t>
                </a:r>
              </a:p>
            </p:txBody>
          </p:sp>
        </p:grpSp>
        <p:sp>
          <p:nvSpPr>
            <p:cNvPr id="342" name="Oval 341">
              <a:extLst>
                <a:ext uri="{FF2B5EF4-FFF2-40B4-BE49-F238E27FC236}">
                  <a16:creationId xmlns:a16="http://schemas.microsoft.com/office/drawing/2014/main" xmlns="" id="{173EB7FA-7F1F-43D6-97B6-6DF6077B47D5}"/>
                </a:ext>
              </a:extLst>
            </p:cNvPr>
            <p:cNvSpPr/>
            <p:nvPr/>
          </p:nvSpPr>
          <p:spPr>
            <a:xfrm>
              <a:off x="3818837" y="2079463"/>
              <a:ext cx="289284" cy="28558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</p:grpSp>
      <p:cxnSp>
        <p:nvCxnSpPr>
          <p:cNvPr id="349" name="Curved Connector 7">
            <a:extLst>
              <a:ext uri="{FF2B5EF4-FFF2-40B4-BE49-F238E27FC236}">
                <a16:creationId xmlns:a16="http://schemas.microsoft.com/office/drawing/2014/main" xmlns="" id="{70A0E195-1666-4103-B596-A05B5F9CDA9B}"/>
              </a:ext>
            </a:extLst>
          </p:cNvPr>
          <p:cNvCxnSpPr>
            <a:cxnSpLocks/>
            <a:stCxn id="253" idx="2"/>
            <a:endCxn id="343" idx="0"/>
          </p:cNvCxnSpPr>
          <p:nvPr/>
        </p:nvCxnSpPr>
        <p:spPr>
          <a:xfrm rot="10800000" flipV="1">
            <a:off x="1316545" y="688058"/>
            <a:ext cx="1819006" cy="1092402"/>
          </a:xfrm>
          <a:prstGeom prst="curved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Curved Connector 7">
            <a:extLst>
              <a:ext uri="{FF2B5EF4-FFF2-40B4-BE49-F238E27FC236}">
                <a16:creationId xmlns:a16="http://schemas.microsoft.com/office/drawing/2014/main" xmlns="" id="{94E13FD5-DA19-4A2F-854E-9E8FF215CDC3}"/>
              </a:ext>
            </a:extLst>
          </p:cNvPr>
          <p:cNvCxnSpPr>
            <a:cxnSpLocks/>
            <a:stCxn id="342" idx="4"/>
            <a:endCxn id="361" idx="0"/>
          </p:cNvCxnSpPr>
          <p:nvPr/>
        </p:nvCxnSpPr>
        <p:spPr>
          <a:xfrm rot="5400000">
            <a:off x="471815" y="2840608"/>
            <a:ext cx="574489" cy="125112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128" idx="4"/>
            <a:endCxn id="363" idx="5"/>
          </p:cNvCxnSpPr>
          <p:nvPr/>
        </p:nvCxnSpPr>
        <p:spPr>
          <a:xfrm rot="5400000">
            <a:off x="3473103" y="1162953"/>
            <a:ext cx="3124" cy="5199093"/>
          </a:xfrm>
          <a:prstGeom prst="curvedConnector3">
            <a:avLst>
              <a:gd name="adj1" fmla="val 43889373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Oval 127">
            <a:extLst>
              <a:ext uri="{FF2B5EF4-FFF2-40B4-BE49-F238E27FC236}">
                <a16:creationId xmlns:a16="http://schemas.microsoft.com/office/drawing/2014/main" xmlns="" id="{6A1CF7F3-4B09-4B75-B9BE-27EE3FDFECBB}"/>
              </a:ext>
            </a:extLst>
          </p:cNvPr>
          <p:cNvSpPr/>
          <p:nvPr/>
        </p:nvSpPr>
        <p:spPr>
          <a:xfrm>
            <a:off x="5901898" y="3457590"/>
            <a:ext cx="344625" cy="30334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1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115" name="Curved Connector 7">
            <a:extLst>
              <a:ext uri="{FF2B5EF4-FFF2-40B4-BE49-F238E27FC236}">
                <a16:creationId xmlns:a16="http://schemas.microsoft.com/office/drawing/2014/main" xmlns="" id="{304F243C-B60C-4141-AF31-CE2847817BF7}"/>
              </a:ext>
            </a:extLst>
          </p:cNvPr>
          <p:cNvCxnSpPr>
            <a:cxnSpLocks/>
            <a:stCxn id="19" idx="3"/>
            <a:endCxn id="86" idx="0"/>
          </p:cNvCxnSpPr>
          <p:nvPr/>
        </p:nvCxnSpPr>
        <p:spPr>
          <a:xfrm rot="5400000">
            <a:off x="4477182" y="2019791"/>
            <a:ext cx="367700" cy="264509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xmlns="" id="{0261A0FD-7E46-45FE-A0D9-B25A2C3FA604}"/>
              </a:ext>
            </a:extLst>
          </p:cNvPr>
          <p:cNvSpPr/>
          <p:nvPr/>
        </p:nvSpPr>
        <p:spPr>
          <a:xfrm>
            <a:off x="1129320" y="2393265"/>
            <a:ext cx="422223" cy="3246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123" name="Curved Connector 7">
            <a:extLst>
              <a:ext uri="{FF2B5EF4-FFF2-40B4-BE49-F238E27FC236}">
                <a16:creationId xmlns:a16="http://schemas.microsoft.com/office/drawing/2014/main" xmlns="" id="{4D7B1EC4-5870-47D1-BE38-F7AC92E38D26}"/>
              </a:ext>
            </a:extLst>
          </p:cNvPr>
          <p:cNvCxnSpPr>
            <a:cxnSpLocks/>
            <a:stCxn id="118" idx="4"/>
            <a:endCxn id="119" idx="0"/>
          </p:cNvCxnSpPr>
          <p:nvPr/>
        </p:nvCxnSpPr>
        <p:spPr>
          <a:xfrm rot="16200000" flipH="1">
            <a:off x="1126282" y="2932026"/>
            <a:ext cx="455902" cy="27603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urved Connector 14">
            <a:extLst>
              <a:ext uri="{FF2B5EF4-FFF2-40B4-BE49-F238E27FC236}">
                <a16:creationId xmlns:a16="http://schemas.microsoft.com/office/drawing/2014/main" xmlns="" id="{A1394526-B220-4523-875E-4A30A5BAB48B}"/>
              </a:ext>
            </a:extLst>
          </p:cNvPr>
          <p:cNvCxnSpPr>
            <a:cxnSpLocks/>
            <a:stCxn id="125" idx="4"/>
            <a:endCxn id="151" idx="4"/>
          </p:cNvCxnSpPr>
          <p:nvPr/>
        </p:nvCxnSpPr>
        <p:spPr>
          <a:xfrm rot="5400000" flipH="1" flipV="1">
            <a:off x="2470039" y="2779531"/>
            <a:ext cx="278973" cy="2539798"/>
          </a:xfrm>
          <a:prstGeom prst="curvedConnector3">
            <a:avLst>
              <a:gd name="adj1" fmla="val -108761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141" idx="4"/>
            <a:endCxn id="157" idx="4"/>
          </p:cNvCxnSpPr>
          <p:nvPr/>
        </p:nvCxnSpPr>
        <p:spPr>
          <a:xfrm rot="5400000" flipH="1" flipV="1">
            <a:off x="2480351" y="1855147"/>
            <a:ext cx="321872" cy="4486863"/>
          </a:xfrm>
          <a:prstGeom prst="curvedConnector3">
            <a:avLst>
              <a:gd name="adj1" fmla="val -127840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2" name="Group 281">
            <a:extLst>
              <a:ext uri="{FF2B5EF4-FFF2-40B4-BE49-F238E27FC236}">
                <a16:creationId xmlns:a16="http://schemas.microsoft.com/office/drawing/2014/main" xmlns="" id="{F3AC0B21-2CC3-414D-96F8-7E929DBE6ACA}"/>
              </a:ext>
            </a:extLst>
          </p:cNvPr>
          <p:cNvGrpSpPr/>
          <p:nvPr/>
        </p:nvGrpSpPr>
        <p:grpSpPr>
          <a:xfrm>
            <a:off x="6860055" y="1105981"/>
            <a:ext cx="1506211" cy="861819"/>
            <a:chOff x="4917318" y="2308352"/>
            <a:chExt cx="1038091" cy="861819"/>
          </a:xfrm>
        </p:grpSpPr>
        <p:sp>
          <p:nvSpPr>
            <p:cNvPr id="283" name="Oval 282">
              <a:extLst>
                <a:ext uri="{FF2B5EF4-FFF2-40B4-BE49-F238E27FC236}">
                  <a16:creationId xmlns:a16="http://schemas.microsoft.com/office/drawing/2014/main" xmlns="" id="{B9C4220E-3DBA-4BBE-B52E-F8A02F2B73F2}"/>
                </a:ext>
              </a:extLst>
            </p:cNvPr>
            <p:cNvSpPr/>
            <p:nvPr/>
          </p:nvSpPr>
          <p:spPr>
            <a:xfrm>
              <a:off x="4917318" y="2308352"/>
              <a:ext cx="1038091" cy="861819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xmlns="" id="{1A017117-F993-4672-8E83-609976EF8E44}"/>
                </a:ext>
              </a:extLst>
            </p:cNvPr>
            <p:cNvSpPr txBox="1"/>
            <p:nvPr/>
          </p:nvSpPr>
          <p:spPr>
            <a:xfrm>
              <a:off x="5225139" y="2342081"/>
              <a:ext cx="68800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Chassis</a:t>
              </a:r>
            </a:p>
          </p:txBody>
        </p:sp>
      </p:grpSp>
      <p:sp>
        <p:nvSpPr>
          <p:cNvPr id="285" name="Oval 284">
            <a:extLst>
              <a:ext uri="{FF2B5EF4-FFF2-40B4-BE49-F238E27FC236}">
                <a16:creationId xmlns:a16="http://schemas.microsoft.com/office/drawing/2014/main" xmlns="" id="{D0D94166-B9D0-48C0-A6E2-78FF704A9130}"/>
              </a:ext>
            </a:extLst>
          </p:cNvPr>
          <p:cNvSpPr/>
          <p:nvPr/>
        </p:nvSpPr>
        <p:spPr>
          <a:xfrm>
            <a:off x="7866083" y="1440445"/>
            <a:ext cx="598655" cy="41873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grpSp>
        <p:nvGrpSpPr>
          <p:cNvPr id="286" name="Group 285">
            <a:extLst>
              <a:ext uri="{FF2B5EF4-FFF2-40B4-BE49-F238E27FC236}">
                <a16:creationId xmlns:a16="http://schemas.microsoft.com/office/drawing/2014/main" xmlns="" id="{47F9911F-A707-40C4-BF29-81F96429040C}"/>
              </a:ext>
            </a:extLst>
          </p:cNvPr>
          <p:cNvGrpSpPr/>
          <p:nvPr/>
        </p:nvGrpSpPr>
        <p:grpSpPr>
          <a:xfrm>
            <a:off x="8591192" y="1740008"/>
            <a:ext cx="1038091" cy="830666"/>
            <a:chOff x="3874137" y="2619316"/>
            <a:chExt cx="1038091" cy="830666"/>
          </a:xfrm>
        </p:grpSpPr>
        <p:sp>
          <p:nvSpPr>
            <p:cNvPr id="287" name="Oval 286">
              <a:extLst>
                <a:ext uri="{FF2B5EF4-FFF2-40B4-BE49-F238E27FC236}">
                  <a16:creationId xmlns:a16="http://schemas.microsoft.com/office/drawing/2014/main" xmlns="" id="{CAD26DD1-E1D1-47A2-BC5F-11FBDB25E9F3}"/>
                </a:ext>
              </a:extLst>
            </p:cNvPr>
            <p:cNvSpPr/>
            <p:nvPr/>
          </p:nvSpPr>
          <p:spPr>
            <a:xfrm>
              <a:off x="3874137" y="2619316"/>
              <a:ext cx="1038091" cy="830666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xmlns="" id="{D0C990AF-AE9A-4877-A11D-C011913F8977}"/>
                </a:ext>
              </a:extLst>
            </p:cNvPr>
            <p:cNvSpPr txBox="1"/>
            <p:nvPr/>
          </p:nvSpPr>
          <p:spPr>
            <a:xfrm>
              <a:off x="4019896" y="2619652"/>
              <a:ext cx="76174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/>
                <a:t>Media</a:t>
              </a:r>
            </a:p>
            <a:p>
              <a:pPr algn="ctr"/>
              <a:r>
                <a:rPr lang="en-US" sz="1100"/>
                <a:t>Controller</a:t>
              </a:r>
            </a:p>
          </p:txBody>
        </p: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xmlns="" id="{60A79B7A-3747-4906-9B1E-D61C2019EB03}"/>
              </a:ext>
            </a:extLst>
          </p:cNvPr>
          <p:cNvGrpSpPr/>
          <p:nvPr/>
        </p:nvGrpSpPr>
        <p:grpSpPr>
          <a:xfrm>
            <a:off x="10279832" y="1731157"/>
            <a:ext cx="1038091" cy="830666"/>
            <a:chOff x="3874137" y="2619316"/>
            <a:chExt cx="1038091" cy="830666"/>
          </a:xfrm>
        </p:grpSpPr>
        <p:sp>
          <p:nvSpPr>
            <p:cNvPr id="290" name="Oval 289">
              <a:extLst>
                <a:ext uri="{FF2B5EF4-FFF2-40B4-BE49-F238E27FC236}">
                  <a16:creationId xmlns:a16="http://schemas.microsoft.com/office/drawing/2014/main" xmlns="" id="{C878485D-C2BE-40E2-BB2A-BD14DF2938A2}"/>
                </a:ext>
              </a:extLst>
            </p:cNvPr>
            <p:cNvSpPr/>
            <p:nvPr/>
          </p:nvSpPr>
          <p:spPr>
            <a:xfrm>
              <a:off x="3874137" y="2619316"/>
              <a:ext cx="1038091" cy="830666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xmlns="" id="{6308EC35-0DB6-4111-A6A2-1B00369B112E}"/>
                </a:ext>
              </a:extLst>
            </p:cNvPr>
            <p:cNvSpPr txBox="1"/>
            <p:nvPr/>
          </p:nvSpPr>
          <p:spPr>
            <a:xfrm>
              <a:off x="4063174" y="2619652"/>
              <a:ext cx="67518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/>
                <a:t>Memory</a:t>
              </a:r>
            </a:p>
            <a:p>
              <a:pPr algn="ctr"/>
              <a:r>
                <a:rPr lang="en-US" sz="1100"/>
                <a:t>Domain</a:t>
              </a:r>
            </a:p>
          </p:txBody>
        </p:sp>
      </p:grpSp>
      <p:sp>
        <p:nvSpPr>
          <p:cNvPr id="292" name="Oval 291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9174566" y="2379949"/>
            <a:ext cx="261178" cy="23589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294" name="Curved Connector 293"/>
          <p:cNvCxnSpPr>
            <a:cxnSpLocks/>
            <a:stCxn id="285" idx="6"/>
            <a:endCxn id="288" idx="1"/>
          </p:cNvCxnSpPr>
          <p:nvPr/>
        </p:nvCxnSpPr>
        <p:spPr>
          <a:xfrm>
            <a:off x="8464738" y="1649811"/>
            <a:ext cx="272213" cy="30597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urved Connector 294"/>
          <p:cNvCxnSpPr>
            <a:cxnSpLocks/>
            <a:stCxn id="285" idx="7"/>
            <a:endCxn id="290" idx="0"/>
          </p:cNvCxnSpPr>
          <p:nvPr/>
        </p:nvCxnSpPr>
        <p:spPr>
          <a:xfrm rot="16200000" flipH="1">
            <a:off x="9473277" y="405557"/>
            <a:ext cx="229390" cy="2421811"/>
          </a:xfrm>
          <a:prstGeom prst="curvedConnector3">
            <a:avLst>
              <a:gd name="adj1" fmla="val -126388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Oval 295">
            <a:extLst>
              <a:ext uri="{FF2B5EF4-FFF2-40B4-BE49-F238E27FC236}">
                <a16:creationId xmlns:a16="http://schemas.microsoft.com/office/drawing/2014/main" xmlns="" id="{7FEA5721-D4B2-4F2B-9EAB-C48AD8DD9BBE}"/>
              </a:ext>
            </a:extLst>
          </p:cNvPr>
          <p:cNvSpPr/>
          <p:nvPr/>
        </p:nvSpPr>
        <p:spPr>
          <a:xfrm>
            <a:off x="5661622" y="3337332"/>
            <a:ext cx="345885" cy="30289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97" name="Oval 296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6137443" y="3568564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98" name="Oval 297">
            <a:extLst>
              <a:ext uri="{FF2B5EF4-FFF2-40B4-BE49-F238E27FC236}">
                <a16:creationId xmlns:a16="http://schemas.microsoft.com/office/drawing/2014/main" xmlns="" id="{7FEA5721-D4B2-4F2B-9EAB-C48AD8DD9BBE}"/>
              </a:ext>
            </a:extLst>
          </p:cNvPr>
          <p:cNvSpPr/>
          <p:nvPr/>
        </p:nvSpPr>
        <p:spPr>
          <a:xfrm>
            <a:off x="5603509" y="3156692"/>
            <a:ext cx="326448" cy="24406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4</a:t>
            </a:r>
            <a:endParaRPr lang="en-US" sz="1100" dirty="0">
              <a:solidFill>
                <a:schemeClr val="tx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95594" y="3173779"/>
            <a:ext cx="1652022" cy="1101380"/>
            <a:chOff x="153288" y="2987099"/>
            <a:chExt cx="2685308" cy="1811571"/>
          </a:xfrm>
        </p:grpSpPr>
        <p:sp>
          <p:nvSpPr>
            <p:cNvPr id="361" name="Oval 360">
              <a:extLst>
                <a:ext uri="{FF2B5EF4-FFF2-40B4-BE49-F238E27FC236}">
                  <a16:creationId xmlns:a16="http://schemas.microsoft.com/office/drawing/2014/main" xmlns="" id="{0D886695-0CF9-4D21-B60A-8DD1485CB00D}"/>
                </a:ext>
              </a:extLst>
            </p:cNvPr>
            <p:cNvSpPr/>
            <p:nvPr/>
          </p:nvSpPr>
          <p:spPr>
            <a:xfrm>
              <a:off x="442411" y="3014453"/>
              <a:ext cx="1050174" cy="933525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800"/>
            </a:p>
          </p:txBody>
        </p:sp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xmlns="" id="{6FF22F13-43A9-4F2C-8218-D84861786475}"/>
                </a:ext>
              </a:extLst>
            </p:cNvPr>
            <p:cNvSpPr txBox="1"/>
            <p:nvPr/>
          </p:nvSpPr>
          <p:spPr>
            <a:xfrm>
              <a:off x="688800" y="2998113"/>
              <a:ext cx="938608" cy="5568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Fabric Adapters</a:t>
              </a:r>
            </a:p>
          </p:txBody>
        </p:sp>
        <p:sp>
          <p:nvSpPr>
            <p:cNvPr id="363" name="Oval 362">
              <a:extLst>
                <a:ext uri="{FF2B5EF4-FFF2-40B4-BE49-F238E27FC236}">
                  <a16:creationId xmlns:a16="http://schemas.microsoft.com/office/drawing/2014/main" xmlns="" id="{0304C575-460B-4949-B136-374A1A5EDCA0}"/>
                </a:ext>
              </a:extLst>
            </p:cNvPr>
            <p:cNvSpPr/>
            <p:nvPr/>
          </p:nvSpPr>
          <p:spPr>
            <a:xfrm>
              <a:off x="848499" y="3634132"/>
              <a:ext cx="479563" cy="37944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80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xmlns="" id="{C01F198E-2398-40C9-9C81-E18956A8FD1A}"/>
                </a:ext>
              </a:extLst>
            </p:cNvPr>
            <p:cNvSpPr/>
            <p:nvPr/>
          </p:nvSpPr>
          <p:spPr>
            <a:xfrm>
              <a:off x="1533965" y="2987099"/>
              <a:ext cx="1050174" cy="933525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800"/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xmlns="" id="{1D3E0104-DBAB-4145-ACC7-9AA6EEA5FDDC}"/>
                </a:ext>
              </a:extLst>
            </p:cNvPr>
            <p:cNvSpPr txBox="1"/>
            <p:nvPr/>
          </p:nvSpPr>
          <p:spPr>
            <a:xfrm>
              <a:off x="1808804" y="3022974"/>
              <a:ext cx="938608" cy="5568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Fabric Adapters</a:t>
              </a:r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xmlns="" id="{7FEA5721-D4B2-4F2B-9EAB-C48AD8DD9BBE}"/>
                </a:ext>
              </a:extLst>
            </p:cNvPr>
            <p:cNvSpPr/>
            <p:nvPr/>
          </p:nvSpPr>
          <p:spPr>
            <a:xfrm>
              <a:off x="1671288" y="3626712"/>
              <a:ext cx="417412" cy="35478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800" dirty="0" smtClean="0">
                  <a:solidFill>
                    <a:schemeClr val="tx1"/>
                  </a:solidFill>
                </a:rPr>
                <a:t>1</a:t>
              </a:r>
              <a:endParaRPr lang="en-US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xmlns="" id="{C4ED600D-E944-4D1C-9E74-27D9B9105DA9}"/>
                </a:ext>
              </a:extLst>
            </p:cNvPr>
            <p:cNvGrpSpPr/>
            <p:nvPr/>
          </p:nvGrpSpPr>
          <p:grpSpPr>
            <a:xfrm>
              <a:off x="1682699" y="4113383"/>
              <a:ext cx="660356" cy="573939"/>
              <a:chOff x="2087056" y="4770132"/>
              <a:chExt cx="660356" cy="573939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xmlns="" id="{57264AF3-05A3-404E-B801-E8A66FE0BE2D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56861"/>
                <a:chOff x="2087056" y="4770132"/>
                <a:chExt cx="660356" cy="556861"/>
              </a:xfrm>
            </p:grpSpPr>
            <p:sp>
              <p:nvSpPr>
                <p:cNvPr id="125" name="Oval 124">
                  <a:extLst>
                    <a:ext uri="{FF2B5EF4-FFF2-40B4-BE49-F238E27FC236}">
                      <a16:creationId xmlns:a16="http://schemas.microsoft.com/office/drawing/2014/main" xmlns="" id="{5B4DCB54-BAFE-415F-BD64-45592B4C4A89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800"/>
                </a:p>
              </p:txBody>
            </p:sp>
            <p:sp>
              <p:nvSpPr>
                <p:cNvPr id="126" name="TextBox 125">
                  <a:extLst>
                    <a:ext uri="{FF2B5EF4-FFF2-40B4-BE49-F238E27FC236}">
                      <a16:creationId xmlns:a16="http://schemas.microsoft.com/office/drawing/2014/main" xmlns="" id="{53116736-0B3F-48C4-87D8-37031D229140}"/>
                    </a:ext>
                  </a:extLst>
                </p:cNvPr>
                <p:cNvSpPr txBox="1"/>
                <p:nvPr/>
              </p:nvSpPr>
              <p:spPr>
                <a:xfrm>
                  <a:off x="2184535" y="4770132"/>
                  <a:ext cx="487972" cy="5568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dirty="0"/>
                    <a:t>Ports</a:t>
                  </a:r>
                </a:p>
              </p:txBody>
            </p:sp>
          </p:grpSp>
          <p:sp>
            <p:nvSpPr>
              <p:cNvPr id="133" name="Oval 132">
                <a:extLst>
                  <a:ext uri="{FF2B5EF4-FFF2-40B4-BE49-F238E27FC236}">
                    <a16:creationId xmlns:a16="http://schemas.microsoft.com/office/drawing/2014/main" xmlns="" id="{AF14C74A-8BC7-48ED-8FD3-4A83B32265FE}"/>
                  </a:ext>
                </a:extLst>
              </p:cNvPr>
              <p:cNvSpPr/>
              <p:nvPr/>
            </p:nvSpPr>
            <p:spPr>
              <a:xfrm>
                <a:off x="2278108" y="5113808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xmlns="" id="{B00BAC4B-F769-498F-8BE5-716877FFB54F}"/>
                </a:ext>
              </a:extLst>
            </p:cNvPr>
            <p:cNvGrpSpPr/>
            <p:nvPr/>
          </p:nvGrpSpPr>
          <p:grpSpPr>
            <a:xfrm>
              <a:off x="153288" y="4199000"/>
              <a:ext cx="660356" cy="573939"/>
              <a:chOff x="2087056" y="4770132"/>
              <a:chExt cx="660356" cy="573939"/>
            </a:xfrm>
          </p:grpSpPr>
          <p:grpSp>
            <p:nvGrpSpPr>
              <p:cNvPr id="139" name="Group 138">
                <a:extLst>
                  <a:ext uri="{FF2B5EF4-FFF2-40B4-BE49-F238E27FC236}">
                    <a16:creationId xmlns:a16="http://schemas.microsoft.com/office/drawing/2014/main" xmlns="" id="{5F87B798-A063-4968-8F85-B4A5C7F19084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56861"/>
                <a:chOff x="2087056" y="4770132"/>
                <a:chExt cx="660356" cy="556861"/>
              </a:xfrm>
            </p:grpSpPr>
            <p:sp>
              <p:nvSpPr>
                <p:cNvPr id="142" name="Oval 141">
                  <a:extLst>
                    <a:ext uri="{FF2B5EF4-FFF2-40B4-BE49-F238E27FC236}">
                      <a16:creationId xmlns:a16="http://schemas.microsoft.com/office/drawing/2014/main" xmlns="" id="{F94DCCE3-B956-4B66-A5A7-B01629EFC2A4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800"/>
                </a:p>
              </p:txBody>
            </p:sp>
            <p:sp>
              <p:nvSpPr>
                <p:cNvPr id="143" name="TextBox 142">
                  <a:extLst>
                    <a:ext uri="{FF2B5EF4-FFF2-40B4-BE49-F238E27FC236}">
                      <a16:creationId xmlns:a16="http://schemas.microsoft.com/office/drawing/2014/main" xmlns="" id="{8EFD4326-2762-4E78-8D9F-20B362DA5421}"/>
                    </a:ext>
                  </a:extLst>
                </p:cNvPr>
                <p:cNvSpPr txBox="1"/>
                <p:nvPr/>
              </p:nvSpPr>
              <p:spPr>
                <a:xfrm>
                  <a:off x="2184535" y="4770132"/>
                  <a:ext cx="487972" cy="5568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dirty="0"/>
                    <a:t>Ports</a:t>
                  </a:r>
                </a:p>
              </p:txBody>
            </p:sp>
          </p:grpSp>
          <p:sp>
            <p:nvSpPr>
              <p:cNvPr id="141" name="Oval 140">
                <a:extLst>
                  <a:ext uri="{FF2B5EF4-FFF2-40B4-BE49-F238E27FC236}">
                    <a16:creationId xmlns:a16="http://schemas.microsoft.com/office/drawing/2014/main" xmlns="" id="{E577C1A9-AEC2-4CBD-9F38-EACE56294D3D}"/>
                  </a:ext>
                </a:extLst>
              </p:cNvPr>
              <p:cNvSpPr/>
              <p:nvPr/>
            </p:nvSpPr>
            <p:spPr>
              <a:xfrm>
                <a:off x="2278108" y="5113808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cxnSp>
          <p:nvCxnSpPr>
            <p:cNvPr id="144" name="Curved Connector 7">
              <a:extLst>
                <a:ext uri="{FF2B5EF4-FFF2-40B4-BE49-F238E27FC236}">
                  <a16:creationId xmlns:a16="http://schemas.microsoft.com/office/drawing/2014/main" xmlns="" id="{F5339E17-BF9E-49C7-BA11-6DD30FABE8D1}"/>
                </a:ext>
              </a:extLst>
            </p:cNvPr>
            <p:cNvCxnSpPr>
              <a:cxnSpLocks/>
              <a:stCxn id="122" idx="4"/>
              <a:endCxn id="125" idx="0"/>
            </p:cNvCxnSpPr>
            <p:nvPr/>
          </p:nvCxnSpPr>
          <p:spPr>
            <a:xfrm rot="16200000" flipH="1">
              <a:off x="1878642" y="3982850"/>
              <a:ext cx="135586" cy="132883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Curved Connector 7">
              <a:extLst>
                <a:ext uri="{FF2B5EF4-FFF2-40B4-BE49-F238E27FC236}">
                  <a16:creationId xmlns:a16="http://schemas.microsoft.com/office/drawing/2014/main" xmlns="" id="{BD9E76C7-B531-4DA7-BEAE-21A6C3999E3B}"/>
                </a:ext>
              </a:extLst>
            </p:cNvPr>
            <p:cNvCxnSpPr>
              <a:cxnSpLocks/>
              <a:stCxn id="258" idx="3"/>
              <a:endCxn id="143" idx="0"/>
            </p:cNvCxnSpPr>
            <p:nvPr/>
          </p:nvCxnSpPr>
          <p:spPr>
            <a:xfrm rot="16200000" flipH="1">
              <a:off x="196316" y="3900563"/>
              <a:ext cx="474945" cy="121928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8" name="Oval 257">
              <a:extLst>
                <a:ext uri="{FF2B5EF4-FFF2-40B4-BE49-F238E27FC236}">
                  <a16:creationId xmlns:a16="http://schemas.microsoft.com/office/drawing/2014/main" xmlns="" id="{0304C575-460B-4949-B136-374A1A5EDCA0}"/>
                </a:ext>
              </a:extLst>
            </p:cNvPr>
            <p:cNvSpPr/>
            <p:nvPr/>
          </p:nvSpPr>
          <p:spPr>
            <a:xfrm>
              <a:off x="302595" y="3400181"/>
              <a:ext cx="479563" cy="37944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800" dirty="0" smtClean="0">
                  <a:solidFill>
                    <a:schemeClr val="tx1"/>
                  </a:solidFill>
                </a:rPr>
                <a:t>2</a:t>
              </a:r>
              <a:endParaRPr 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59" name="Oval 258">
              <a:extLst>
                <a:ext uri="{FF2B5EF4-FFF2-40B4-BE49-F238E27FC236}">
                  <a16:creationId xmlns:a16="http://schemas.microsoft.com/office/drawing/2014/main" xmlns="" id="{7FEA5721-D4B2-4F2B-9EAB-C48AD8DD9BBE}"/>
                </a:ext>
              </a:extLst>
            </p:cNvPr>
            <p:cNvSpPr/>
            <p:nvPr/>
          </p:nvSpPr>
          <p:spPr>
            <a:xfrm>
              <a:off x="2116163" y="3590436"/>
              <a:ext cx="417412" cy="35478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800" dirty="0" smtClean="0">
                  <a:solidFill>
                    <a:schemeClr val="tx1"/>
                  </a:solidFill>
                </a:rPr>
                <a:t>2</a:t>
              </a:r>
              <a:endParaRPr lang="en-US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60" name="Group 259">
              <a:extLst>
                <a:ext uri="{FF2B5EF4-FFF2-40B4-BE49-F238E27FC236}">
                  <a16:creationId xmlns:a16="http://schemas.microsoft.com/office/drawing/2014/main" xmlns="" id="{B00BAC4B-F769-498F-8BE5-716877FFB54F}"/>
                </a:ext>
              </a:extLst>
            </p:cNvPr>
            <p:cNvGrpSpPr/>
            <p:nvPr/>
          </p:nvGrpSpPr>
          <p:grpSpPr>
            <a:xfrm>
              <a:off x="702554" y="4224731"/>
              <a:ext cx="660356" cy="573939"/>
              <a:chOff x="2087056" y="4770132"/>
              <a:chExt cx="660356" cy="573939"/>
            </a:xfrm>
          </p:grpSpPr>
          <p:grpSp>
            <p:nvGrpSpPr>
              <p:cNvPr id="261" name="Group 260">
                <a:extLst>
                  <a:ext uri="{FF2B5EF4-FFF2-40B4-BE49-F238E27FC236}">
                    <a16:creationId xmlns:a16="http://schemas.microsoft.com/office/drawing/2014/main" xmlns="" id="{5F87B798-A063-4968-8F85-B4A5C7F19084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56861"/>
                <a:chOff x="2087056" y="4770132"/>
                <a:chExt cx="660356" cy="556861"/>
              </a:xfrm>
            </p:grpSpPr>
            <p:sp>
              <p:nvSpPr>
                <p:cNvPr id="263" name="Oval 262">
                  <a:extLst>
                    <a:ext uri="{FF2B5EF4-FFF2-40B4-BE49-F238E27FC236}">
                      <a16:creationId xmlns:a16="http://schemas.microsoft.com/office/drawing/2014/main" xmlns="" id="{F94DCCE3-B956-4B66-A5A7-B01629EFC2A4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800"/>
                </a:p>
              </p:txBody>
            </p:sp>
            <p:sp>
              <p:nvSpPr>
                <p:cNvPr id="264" name="TextBox 263">
                  <a:extLst>
                    <a:ext uri="{FF2B5EF4-FFF2-40B4-BE49-F238E27FC236}">
                      <a16:creationId xmlns:a16="http://schemas.microsoft.com/office/drawing/2014/main" xmlns="" id="{8EFD4326-2762-4E78-8D9F-20B362DA5421}"/>
                    </a:ext>
                  </a:extLst>
                </p:cNvPr>
                <p:cNvSpPr txBox="1"/>
                <p:nvPr/>
              </p:nvSpPr>
              <p:spPr>
                <a:xfrm>
                  <a:off x="2184535" y="4770132"/>
                  <a:ext cx="487972" cy="5568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dirty="0"/>
                    <a:t>Ports</a:t>
                  </a:r>
                </a:p>
              </p:txBody>
            </p:sp>
          </p:grpSp>
          <p:sp>
            <p:nvSpPr>
              <p:cNvPr id="262" name="Oval 261">
                <a:extLst>
                  <a:ext uri="{FF2B5EF4-FFF2-40B4-BE49-F238E27FC236}">
                    <a16:creationId xmlns:a16="http://schemas.microsoft.com/office/drawing/2014/main" xmlns="" id="{E577C1A9-AEC2-4CBD-9F38-EACE56294D3D}"/>
                  </a:ext>
                </a:extLst>
              </p:cNvPr>
              <p:cNvSpPr/>
              <p:nvPr/>
            </p:nvSpPr>
            <p:spPr>
              <a:xfrm>
                <a:off x="2278108" y="5113808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grpSp>
          <p:nvGrpSpPr>
            <p:cNvPr id="265" name="Group 264">
              <a:extLst>
                <a:ext uri="{FF2B5EF4-FFF2-40B4-BE49-F238E27FC236}">
                  <a16:creationId xmlns:a16="http://schemas.microsoft.com/office/drawing/2014/main" xmlns="" id="{B00BAC4B-F769-498F-8BE5-716877FFB54F}"/>
                </a:ext>
              </a:extLst>
            </p:cNvPr>
            <p:cNvGrpSpPr/>
            <p:nvPr/>
          </p:nvGrpSpPr>
          <p:grpSpPr>
            <a:xfrm>
              <a:off x="2178240" y="4141816"/>
              <a:ext cx="660356" cy="573939"/>
              <a:chOff x="2087056" y="4770132"/>
              <a:chExt cx="660356" cy="573939"/>
            </a:xfrm>
          </p:grpSpPr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xmlns="" id="{5F87B798-A063-4968-8F85-B4A5C7F19084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56861"/>
                <a:chOff x="2087056" y="4770132"/>
                <a:chExt cx="660356" cy="556861"/>
              </a:xfrm>
            </p:grpSpPr>
            <p:sp>
              <p:nvSpPr>
                <p:cNvPr id="268" name="Oval 267">
                  <a:extLst>
                    <a:ext uri="{FF2B5EF4-FFF2-40B4-BE49-F238E27FC236}">
                      <a16:creationId xmlns:a16="http://schemas.microsoft.com/office/drawing/2014/main" xmlns="" id="{F94DCCE3-B956-4B66-A5A7-B01629EFC2A4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800"/>
                </a:p>
              </p:txBody>
            </p:sp>
            <p:sp>
              <p:nvSpPr>
                <p:cNvPr id="269" name="TextBox 268">
                  <a:extLst>
                    <a:ext uri="{FF2B5EF4-FFF2-40B4-BE49-F238E27FC236}">
                      <a16:creationId xmlns:a16="http://schemas.microsoft.com/office/drawing/2014/main" xmlns="" id="{8EFD4326-2762-4E78-8D9F-20B362DA5421}"/>
                    </a:ext>
                  </a:extLst>
                </p:cNvPr>
                <p:cNvSpPr txBox="1"/>
                <p:nvPr/>
              </p:nvSpPr>
              <p:spPr>
                <a:xfrm>
                  <a:off x="2184535" y="4770132"/>
                  <a:ext cx="487972" cy="5568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dirty="0"/>
                    <a:t>Ports</a:t>
                  </a:r>
                </a:p>
              </p:txBody>
            </p:sp>
          </p:grpSp>
          <p:sp>
            <p:nvSpPr>
              <p:cNvPr id="267" name="Oval 266">
                <a:extLst>
                  <a:ext uri="{FF2B5EF4-FFF2-40B4-BE49-F238E27FC236}">
                    <a16:creationId xmlns:a16="http://schemas.microsoft.com/office/drawing/2014/main" xmlns="" id="{E577C1A9-AEC2-4CBD-9F38-EACE56294D3D}"/>
                  </a:ext>
                </a:extLst>
              </p:cNvPr>
              <p:cNvSpPr/>
              <p:nvPr/>
            </p:nvSpPr>
            <p:spPr>
              <a:xfrm>
                <a:off x="2278108" y="5113808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cxnSp>
          <p:nvCxnSpPr>
            <p:cNvPr id="270" name="Curved Connector 7">
              <a:extLst>
                <a:ext uri="{FF2B5EF4-FFF2-40B4-BE49-F238E27FC236}">
                  <a16:creationId xmlns:a16="http://schemas.microsoft.com/office/drawing/2014/main" xmlns="" id="{BD9E76C7-B531-4DA7-BEAE-21A6C3999E3B}"/>
                </a:ext>
              </a:extLst>
            </p:cNvPr>
            <p:cNvCxnSpPr>
              <a:cxnSpLocks/>
              <a:stCxn id="363" idx="4"/>
              <a:endCxn id="263" idx="0"/>
            </p:cNvCxnSpPr>
            <p:nvPr/>
          </p:nvCxnSpPr>
          <p:spPr>
            <a:xfrm rot="5400000">
              <a:off x="953079" y="4093230"/>
              <a:ext cx="214857" cy="55549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Curved Connector 7">
              <a:extLst>
                <a:ext uri="{FF2B5EF4-FFF2-40B4-BE49-F238E27FC236}">
                  <a16:creationId xmlns:a16="http://schemas.microsoft.com/office/drawing/2014/main" xmlns="" id="{F5339E17-BF9E-49C7-BA11-6DD30FABE8D1}"/>
                </a:ext>
              </a:extLst>
            </p:cNvPr>
            <p:cNvCxnSpPr>
              <a:cxnSpLocks/>
              <a:stCxn id="259" idx="4"/>
            </p:cNvCxnSpPr>
            <p:nvPr/>
          </p:nvCxnSpPr>
          <p:spPr>
            <a:xfrm rot="16200000" flipH="1">
              <a:off x="2224208" y="4045883"/>
              <a:ext cx="250933" cy="49611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0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297" idx="4"/>
            <a:endCxn id="258" idx="2"/>
          </p:cNvCxnSpPr>
          <p:nvPr/>
        </p:nvCxnSpPr>
        <p:spPr>
          <a:xfrm rot="5400000" flipH="1">
            <a:off x="3139548" y="688167"/>
            <a:ext cx="318513" cy="6022711"/>
          </a:xfrm>
          <a:prstGeom prst="curvedConnector4">
            <a:avLst>
              <a:gd name="adj1" fmla="val -505007"/>
              <a:gd name="adj2" fmla="val 103796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262" idx="4"/>
            <a:endCxn id="274" idx="4"/>
          </p:cNvCxnSpPr>
          <p:nvPr/>
        </p:nvCxnSpPr>
        <p:spPr>
          <a:xfrm rot="5400000" flipH="1" flipV="1">
            <a:off x="2258583" y="2451871"/>
            <a:ext cx="300474" cy="3346102"/>
          </a:xfrm>
          <a:prstGeom prst="curvedConnector3">
            <a:avLst>
              <a:gd name="adj1" fmla="val -103746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Curved Connector 14">
            <a:extLst>
              <a:ext uri="{FF2B5EF4-FFF2-40B4-BE49-F238E27FC236}">
                <a16:creationId xmlns:a16="http://schemas.microsoft.com/office/drawing/2014/main" xmlns="" id="{A1394526-B220-4523-875E-4A30A5BAB48B}"/>
              </a:ext>
            </a:extLst>
          </p:cNvPr>
          <p:cNvCxnSpPr>
            <a:cxnSpLocks/>
            <a:stCxn id="268" idx="4"/>
            <a:endCxn id="158" idx="3"/>
          </p:cNvCxnSpPr>
          <p:nvPr/>
        </p:nvCxnSpPr>
        <p:spPr>
          <a:xfrm rot="5400000" flipH="1" flipV="1">
            <a:off x="2959518" y="2513065"/>
            <a:ext cx="378107" cy="3008169"/>
          </a:xfrm>
          <a:prstGeom prst="curvedConnector3">
            <a:avLst>
              <a:gd name="adj1" fmla="val -60459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Oval 337"/>
          <p:cNvSpPr/>
          <p:nvPr/>
        </p:nvSpPr>
        <p:spPr bwMode="ltGray">
          <a:xfrm>
            <a:off x="5973760" y="3533467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1</a:t>
            </a:r>
            <a:endParaRPr lang="en-GB" sz="1200" dirty="0" err="1" smtClean="0"/>
          </a:p>
        </p:txBody>
      </p:sp>
      <p:sp>
        <p:nvSpPr>
          <p:cNvPr id="339" name="Oval 338"/>
          <p:cNvSpPr/>
          <p:nvPr/>
        </p:nvSpPr>
        <p:spPr bwMode="ltGray">
          <a:xfrm>
            <a:off x="6211535" y="3634873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2</a:t>
            </a:r>
            <a:endParaRPr lang="en-GB" sz="1200" dirty="0" err="1" smtClean="0"/>
          </a:p>
        </p:txBody>
      </p:sp>
      <p:sp>
        <p:nvSpPr>
          <p:cNvPr id="345" name="Oval 344"/>
          <p:cNvSpPr/>
          <p:nvPr/>
        </p:nvSpPr>
        <p:spPr bwMode="ltGray">
          <a:xfrm>
            <a:off x="5744431" y="3411413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5</a:t>
            </a:r>
            <a:endParaRPr lang="en-GB" sz="1200" dirty="0" err="1" smtClean="0"/>
          </a:p>
        </p:txBody>
      </p:sp>
      <p:sp>
        <p:nvSpPr>
          <p:cNvPr id="346" name="Oval 345"/>
          <p:cNvSpPr/>
          <p:nvPr/>
        </p:nvSpPr>
        <p:spPr bwMode="ltGray">
          <a:xfrm>
            <a:off x="5684151" y="3195146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4</a:t>
            </a:r>
            <a:endParaRPr lang="en-GB" sz="1200" dirty="0" err="1" smtClean="0"/>
          </a:p>
        </p:txBody>
      </p:sp>
      <p:sp>
        <p:nvSpPr>
          <p:cNvPr id="347" name="Rounded Rectangle 346"/>
          <p:cNvSpPr/>
          <p:nvPr/>
        </p:nvSpPr>
        <p:spPr>
          <a:xfrm>
            <a:off x="720922" y="2383778"/>
            <a:ext cx="217509" cy="155891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</a:t>
            </a:r>
            <a:endParaRPr lang="en-GB" sz="1200" dirty="0"/>
          </a:p>
        </p:txBody>
      </p:sp>
      <p:sp>
        <p:nvSpPr>
          <p:cNvPr id="348" name="Rounded Rectangle 347"/>
          <p:cNvSpPr/>
          <p:nvPr/>
        </p:nvSpPr>
        <p:spPr>
          <a:xfrm>
            <a:off x="1220239" y="2466736"/>
            <a:ext cx="217509" cy="155891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</a:t>
            </a:r>
            <a:endParaRPr lang="en-GB" sz="12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3577935" y="2335895"/>
            <a:ext cx="1901684" cy="1638790"/>
            <a:chOff x="2885925" y="2580163"/>
            <a:chExt cx="1901684" cy="1638790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xmlns="" id="{3455230F-E98F-4285-9992-94173BB08CAE}"/>
                </a:ext>
              </a:extLst>
            </p:cNvPr>
            <p:cNvGrpSpPr/>
            <p:nvPr/>
          </p:nvGrpSpPr>
          <p:grpSpPr>
            <a:xfrm>
              <a:off x="2885925" y="2580163"/>
              <a:ext cx="1901684" cy="908243"/>
              <a:chOff x="6866802" y="4052935"/>
              <a:chExt cx="1901684" cy="908243"/>
            </a:xfrm>
            <a:solidFill>
              <a:srgbClr val="00B0F0"/>
            </a:solidFill>
          </p:grpSpPr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xmlns="" id="{02EC3674-0E89-452C-94F4-64C87D17EFFA}"/>
                  </a:ext>
                </a:extLst>
              </p:cNvPr>
              <p:cNvGrpSpPr/>
              <p:nvPr/>
            </p:nvGrpSpPr>
            <p:grpSpPr>
              <a:xfrm>
                <a:off x="6866802" y="4052935"/>
                <a:ext cx="1901684" cy="861819"/>
                <a:chOff x="6445409" y="4251530"/>
                <a:chExt cx="1901684" cy="861819"/>
              </a:xfrm>
              <a:grpFill/>
            </p:grpSpPr>
            <p:sp>
              <p:nvSpPr>
                <p:cNvPr id="86" name="Oval 85">
                  <a:extLst>
                    <a:ext uri="{FF2B5EF4-FFF2-40B4-BE49-F238E27FC236}">
                      <a16:creationId xmlns:a16="http://schemas.microsoft.com/office/drawing/2014/main" xmlns="" id="{1E5123F7-DAC4-4EF7-9C60-8792EA0A701D}"/>
                    </a:ext>
                  </a:extLst>
                </p:cNvPr>
                <p:cNvSpPr/>
                <p:nvPr/>
              </p:nvSpPr>
              <p:spPr>
                <a:xfrm>
                  <a:off x="6445409" y="4251530"/>
                  <a:ext cx="1901684" cy="861819"/>
                </a:xfrm>
                <a:prstGeom prst="ellipse">
                  <a:avLst/>
                </a:prstGeom>
                <a:grp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11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xmlns="" id="{AB91E4C4-E23D-43A2-9F06-8644ADCAA487}"/>
                    </a:ext>
                  </a:extLst>
                </p:cNvPr>
                <p:cNvSpPr txBox="1"/>
                <p:nvPr/>
              </p:nvSpPr>
              <p:spPr>
                <a:xfrm>
                  <a:off x="7053048" y="4344052"/>
                  <a:ext cx="686406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/>
                    <a:t>Switches</a:t>
                  </a:r>
                </a:p>
              </p:txBody>
            </p:sp>
          </p:grpSp>
          <p:sp>
            <p:nvSpPr>
              <p:cNvPr id="85" name="Oval 84">
                <a:extLst>
                  <a:ext uri="{FF2B5EF4-FFF2-40B4-BE49-F238E27FC236}">
                    <a16:creationId xmlns:a16="http://schemas.microsoft.com/office/drawing/2014/main" xmlns="" id="{18C34E4E-1AC4-4F61-95D8-2C8BC3328FA7}"/>
                  </a:ext>
                </a:extLst>
              </p:cNvPr>
              <p:cNvSpPr/>
              <p:nvPr/>
            </p:nvSpPr>
            <p:spPr>
              <a:xfrm>
                <a:off x="7248477" y="4627737"/>
                <a:ext cx="480286" cy="33344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SW1</a:t>
                </a:r>
              </a:p>
            </p:txBody>
          </p:sp>
        </p:grpSp>
        <p:sp>
          <p:nvSpPr>
            <p:cNvPr id="88" name="Oval 87">
              <a:extLst>
                <a:ext uri="{FF2B5EF4-FFF2-40B4-BE49-F238E27FC236}">
                  <a16:creationId xmlns:a16="http://schemas.microsoft.com/office/drawing/2014/main" xmlns="" id="{31589CD5-D93C-4BE3-84F4-649249A59601}"/>
                </a:ext>
              </a:extLst>
            </p:cNvPr>
            <p:cNvSpPr/>
            <p:nvPr/>
          </p:nvSpPr>
          <p:spPr>
            <a:xfrm>
              <a:off x="3970295" y="3152583"/>
              <a:ext cx="531570" cy="32734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SW2</a:t>
              </a:r>
            </a:p>
          </p:txBody>
        </p: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xmlns="" id="{0D1AB099-DDB1-43CA-8091-F241E12D1E9E}"/>
                </a:ext>
              </a:extLst>
            </p:cNvPr>
            <p:cNvGrpSpPr/>
            <p:nvPr/>
          </p:nvGrpSpPr>
          <p:grpSpPr>
            <a:xfrm>
              <a:off x="3049698" y="3589729"/>
              <a:ext cx="663667" cy="564482"/>
              <a:chOff x="2083745" y="4770132"/>
              <a:chExt cx="663667" cy="564482"/>
            </a:xfrm>
          </p:grpSpPr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xmlns="" id="{C0E4B521-6E55-449D-A951-72780D03E20A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43434"/>
                <a:chOff x="2087056" y="4770132"/>
                <a:chExt cx="660356" cy="543434"/>
              </a:xfrm>
            </p:grpSpPr>
            <p:sp>
              <p:nvSpPr>
                <p:cNvPr id="152" name="Oval 151">
                  <a:extLst>
                    <a:ext uri="{FF2B5EF4-FFF2-40B4-BE49-F238E27FC236}">
                      <a16:creationId xmlns:a16="http://schemas.microsoft.com/office/drawing/2014/main" xmlns="" id="{DAE09AE9-EF25-46ED-BCA3-F02432C45526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3" name="TextBox 152">
                  <a:extLst>
                    <a:ext uri="{FF2B5EF4-FFF2-40B4-BE49-F238E27FC236}">
                      <a16:creationId xmlns:a16="http://schemas.microsoft.com/office/drawing/2014/main" xmlns="" id="{CC963C96-77B2-476B-ABB5-B3C239FC5610}"/>
                    </a:ext>
                  </a:extLst>
                </p:cNvPr>
                <p:cNvSpPr txBox="1"/>
                <p:nvPr/>
              </p:nvSpPr>
              <p:spPr>
                <a:xfrm>
                  <a:off x="2184536" y="4770132"/>
                  <a:ext cx="48797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/>
                    <a:t>Ports</a:t>
                  </a:r>
                </a:p>
              </p:txBody>
            </p:sp>
          </p:grp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xmlns="" id="{20AE12D0-05DF-4977-8880-D49039F149BE}"/>
                  </a:ext>
                </a:extLst>
              </p:cNvPr>
              <p:cNvSpPr/>
              <p:nvPr/>
            </p:nvSpPr>
            <p:spPr>
              <a:xfrm>
                <a:off x="2083745" y="5104351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xmlns="" id="{EE27A87E-36AF-4C3C-AEBA-AA642440FA7B}"/>
                </a:ext>
              </a:extLst>
            </p:cNvPr>
            <p:cNvGrpSpPr/>
            <p:nvPr/>
          </p:nvGrpSpPr>
          <p:grpSpPr>
            <a:xfrm>
              <a:off x="3863940" y="3607972"/>
              <a:ext cx="660356" cy="573939"/>
              <a:chOff x="2087056" y="4770132"/>
              <a:chExt cx="660356" cy="573939"/>
            </a:xfrm>
          </p:grpSpPr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xmlns="" id="{69043A8D-1520-4214-AEE8-BFE37687CCD0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43434"/>
                <a:chOff x="2087056" y="4770132"/>
                <a:chExt cx="660356" cy="543434"/>
              </a:xfrm>
            </p:grpSpPr>
            <p:sp>
              <p:nvSpPr>
                <p:cNvPr id="158" name="Oval 157">
                  <a:extLst>
                    <a:ext uri="{FF2B5EF4-FFF2-40B4-BE49-F238E27FC236}">
                      <a16:creationId xmlns:a16="http://schemas.microsoft.com/office/drawing/2014/main" xmlns="" id="{43FE3E9D-2B03-42CE-BBE3-06E8EEF5F2D4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9" name="TextBox 158">
                  <a:extLst>
                    <a:ext uri="{FF2B5EF4-FFF2-40B4-BE49-F238E27FC236}">
                      <a16:creationId xmlns:a16="http://schemas.microsoft.com/office/drawing/2014/main" xmlns="" id="{AEB80A5B-C3D5-45FC-8108-C5F62286228D}"/>
                    </a:ext>
                  </a:extLst>
                </p:cNvPr>
                <p:cNvSpPr txBox="1"/>
                <p:nvPr/>
              </p:nvSpPr>
              <p:spPr>
                <a:xfrm>
                  <a:off x="2184536" y="4770132"/>
                  <a:ext cx="48797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/>
                    <a:t>Ports</a:t>
                  </a:r>
                </a:p>
              </p:txBody>
            </p:sp>
          </p:grp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xmlns="" id="{6747A833-BB13-4A81-8AAA-71D37EFBEFB5}"/>
                  </a:ext>
                </a:extLst>
              </p:cNvPr>
              <p:cNvSpPr/>
              <p:nvPr/>
            </p:nvSpPr>
            <p:spPr>
              <a:xfrm>
                <a:off x="2278108" y="5113808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cxnSp>
          <p:nvCxnSpPr>
            <p:cNvPr id="162" name="Curved Connector 7">
              <a:extLst>
                <a:ext uri="{FF2B5EF4-FFF2-40B4-BE49-F238E27FC236}">
                  <a16:creationId xmlns:a16="http://schemas.microsoft.com/office/drawing/2014/main" xmlns="" id="{4F188BAB-3AD5-4DCD-8A4D-CD4E64C53A20}"/>
                </a:ext>
              </a:extLst>
            </p:cNvPr>
            <p:cNvCxnSpPr>
              <a:cxnSpLocks/>
              <a:stCxn id="88" idx="4"/>
              <a:endCxn id="159" idx="0"/>
            </p:cNvCxnSpPr>
            <p:nvPr/>
          </p:nvCxnSpPr>
          <p:spPr>
            <a:xfrm rot="5400000">
              <a:off x="4156722" y="3528613"/>
              <a:ext cx="128043" cy="30674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Curved Connector 7">
              <a:extLst>
                <a:ext uri="{FF2B5EF4-FFF2-40B4-BE49-F238E27FC236}">
                  <a16:creationId xmlns:a16="http://schemas.microsoft.com/office/drawing/2014/main" xmlns="" id="{64249A3D-B85C-47B6-82EF-209B9696C496}"/>
                </a:ext>
              </a:extLst>
            </p:cNvPr>
            <p:cNvCxnSpPr>
              <a:cxnSpLocks/>
              <a:stCxn id="85" idx="4"/>
              <a:endCxn id="153" idx="0"/>
            </p:cNvCxnSpPr>
            <p:nvPr/>
          </p:nvCxnSpPr>
          <p:spPr>
            <a:xfrm rot="5400000">
              <a:off x="3400448" y="3482433"/>
              <a:ext cx="101323" cy="113268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1" name="Oval 270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3435113" y="3906033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2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272" name="Oval 271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3547887" y="382580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3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273" name="Oval 272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2948577" y="376164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4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274" name="Oval 273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3252144" y="3988690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5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275" name="Oval 274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2959821" y="3562926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6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276" name="Oval 275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4293392" y="3917995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2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277" name="Oval 276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4406166" y="3837770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3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278" name="Oval 277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3852795" y="3867003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4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279" name="Oval 278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3768900" y="373390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5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280" name="Oval 279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4363797" y="3640224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6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350" name="Diamond 349"/>
            <p:cNvSpPr/>
            <p:nvPr/>
          </p:nvSpPr>
          <p:spPr>
            <a:xfrm>
              <a:off x="4251370" y="3170094"/>
              <a:ext cx="178731" cy="226239"/>
            </a:xfrm>
            <a:prstGeom prst="diamond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2</a:t>
              </a:r>
              <a:endParaRPr lang="en-GB" sz="1200" dirty="0"/>
            </a:p>
          </p:txBody>
        </p:sp>
        <p:sp>
          <p:nvSpPr>
            <p:cNvPr id="351" name="Diamond 350"/>
            <p:cNvSpPr/>
            <p:nvPr/>
          </p:nvSpPr>
          <p:spPr>
            <a:xfrm>
              <a:off x="3430438" y="3163932"/>
              <a:ext cx="178731" cy="226239"/>
            </a:xfrm>
            <a:prstGeom prst="diamond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1</a:t>
              </a:r>
              <a:endParaRPr lang="en-GB" sz="1200" dirty="0"/>
            </a:p>
          </p:txBody>
        </p:sp>
      </p:grpSp>
      <p:cxnSp>
        <p:nvCxnSpPr>
          <p:cNvPr id="352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296" idx="4"/>
            <a:endCxn id="122" idx="2"/>
          </p:cNvCxnSpPr>
          <p:nvPr/>
        </p:nvCxnSpPr>
        <p:spPr>
          <a:xfrm rot="5400000">
            <a:off x="3466887" y="1302816"/>
            <a:ext cx="30270" cy="4705086"/>
          </a:xfrm>
          <a:prstGeom prst="curvedConnector4">
            <a:avLst>
              <a:gd name="adj1" fmla="val 4204846"/>
              <a:gd name="adj2" fmla="val 102209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298" idx="3"/>
            <a:endCxn id="259" idx="5"/>
          </p:cNvCxnSpPr>
          <p:nvPr/>
        </p:nvCxnSpPr>
        <p:spPr>
          <a:xfrm rot="5400000">
            <a:off x="3456995" y="1530379"/>
            <a:ext cx="359685" cy="4028958"/>
          </a:xfrm>
          <a:prstGeom prst="curvedConnector3">
            <a:avLst>
              <a:gd name="adj1" fmla="val 373406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Oval 369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8532549" y="2124904"/>
            <a:ext cx="259982" cy="28165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1" name="Oval 370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8792531" y="2340347"/>
            <a:ext cx="321678" cy="23667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5" name="Oval 374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7408854" y="3377738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7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7522911" y="3134670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6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7" name="Oval 376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7441977" y="2879671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74" name="Oval 373"/>
          <p:cNvSpPr/>
          <p:nvPr/>
        </p:nvSpPr>
        <p:spPr bwMode="ltGray">
          <a:xfrm>
            <a:off x="7491187" y="3431722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 smtClean="0"/>
              <a:t>7</a:t>
            </a:r>
            <a:endParaRPr lang="en-GB" sz="1200" dirty="0" err="1" smtClean="0"/>
          </a:p>
        </p:txBody>
      </p:sp>
      <p:sp>
        <p:nvSpPr>
          <p:cNvPr id="372" name="Oval 371"/>
          <p:cNvSpPr/>
          <p:nvPr/>
        </p:nvSpPr>
        <p:spPr bwMode="ltGray">
          <a:xfrm>
            <a:off x="7535065" y="2940138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3</a:t>
            </a:r>
            <a:endParaRPr lang="en-GB" sz="1200" dirty="0" err="1" smtClean="0"/>
          </a:p>
        </p:txBody>
      </p:sp>
      <p:sp>
        <p:nvSpPr>
          <p:cNvPr id="373" name="Oval 372"/>
          <p:cNvSpPr/>
          <p:nvPr/>
        </p:nvSpPr>
        <p:spPr bwMode="ltGray">
          <a:xfrm>
            <a:off x="7615532" y="3185300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 smtClean="0"/>
              <a:t>6</a:t>
            </a:r>
            <a:endParaRPr lang="en-GB" sz="1200" dirty="0" err="1" smtClean="0"/>
          </a:p>
        </p:txBody>
      </p:sp>
      <p:cxnSp>
        <p:nvCxnSpPr>
          <p:cNvPr id="378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75" idx="6"/>
            <a:endCxn id="292" idx="3"/>
          </p:cNvCxnSpPr>
          <p:nvPr/>
        </p:nvCxnSpPr>
        <p:spPr>
          <a:xfrm flipV="1">
            <a:off x="7754287" y="2581299"/>
            <a:ext cx="1458528" cy="941546"/>
          </a:xfrm>
          <a:prstGeom prst="curvedConnector2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76" idx="6"/>
            <a:endCxn id="371" idx="3"/>
          </p:cNvCxnSpPr>
          <p:nvPr/>
        </p:nvCxnSpPr>
        <p:spPr>
          <a:xfrm flipV="1">
            <a:off x="7868344" y="2542361"/>
            <a:ext cx="971296" cy="737416"/>
          </a:xfrm>
          <a:prstGeom prst="curvedConnector2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77" idx="6"/>
            <a:endCxn id="370" idx="2"/>
          </p:cNvCxnSpPr>
          <p:nvPr/>
        </p:nvCxnSpPr>
        <p:spPr>
          <a:xfrm flipV="1">
            <a:off x="7787410" y="2265729"/>
            <a:ext cx="745139" cy="759049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Oval 388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10113505" y="2240400"/>
            <a:ext cx="285018" cy="20865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90" name="Oval 389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10720803" y="2466736"/>
            <a:ext cx="243347" cy="24774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91" name="Oval 390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10385516" y="2428417"/>
            <a:ext cx="281249" cy="21501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92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370" idx="3"/>
            <a:endCxn id="390" idx="4"/>
          </p:cNvCxnSpPr>
          <p:nvPr/>
        </p:nvCxnSpPr>
        <p:spPr>
          <a:xfrm rot="16200000" flipH="1">
            <a:off x="9531961" y="1403967"/>
            <a:ext cx="349177" cy="2271855"/>
          </a:xfrm>
          <a:prstGeom prst="curvedConnector3">
            <a:avLst>
              <a:gd name="adj1" fmla="val 165468"/>
            </a:avLst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292" idx="5"/>
            <a:endCxn id="389" idx="4"/>
          </p:cNvCxnSpPr>
          <p:nvPr/>
        </p:nvCxnSpPr>
        <p:spPr>
          <a:xfrm rot="5400000" flipH="1" flipV="1">
            <a:off x="9760633" y="2085919"/>
            <a:ext cx="132241" cy="858519"/>
          </a:xfrm>
          <a:prstGeom prst="curvedConnector3">
            <a:avLst>
              <a:gd name="adj1" fmla="val -198990"/>
            </a:avLst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371" idx="5"/>
            <a:endCxn id="391" idx="4"/>
          </p:cNvCxnSpPr>
          <p:nvPr/>
        </p:nvCxnSpPr>
        <p:spPr>
          <a:xfrm rot="16200000" flipH="1">
            <a:off x="9746083" y="1863377"/>
            <a:ext cx="101074" cy="1459041"/>
          </a:xfrm>
          <a:prstGeom prst="curvedConnector3">
            <a:avLst>
              <a:gd name="adj1" fmla="val 326171"/>
            </a:avLst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7856410" y="3812671"/>
            <a:ext cx="2103860" cy="500648"/>
            <a:chOff x="7256271" y="3550101"/>
            <a:chExt cx="2540614" cy="706070"/>
          </a:xfrm>
        </p:grpSpPr>
        <p:grpSp>
          <p:nvGrpSpPr>
            <p:cNvPr id="421" name="Group 420">
              <a:extLst>
                <a:ext uri="{FF2B5EF4-FFF2-40B4-BE49-F238E27FC236}">
                  <a16:creationId xmlns:a16="http://schemas.microsoft.com/office/drawing/2014/main" xmlns="" id="{EE27A87E-36AF-4C3C-AEBA-AA642440FA7B}"/>
                </a:ext>
              </a:extLst>
            </p:cNvPr>
            <p:cNvGrpSpPr/>
            <p:nvPr/>
          </p:nvGrpSpPr>
          <p:grpSpPr>
            <a:xfrm>
              <a:off x="7292995" y="3603230"/>
              <a:ext cx="692563" cy="652941"/>
              <a:chOff x="2087056" y="4770132"/>
              <a:chExt cx="660356" cy="574375"/>
            </a:xfrm>
          </p:grpSpPr>
          <p:grpSp>
            <p:nvGrpSpPr>
              <p:cNvPr id="422" name="Group 421">
                <a:extLst>
                  <a:ext uri="{FF2B5EF4-FFF2-40B4-BE49-F238E27FC236}">
                    <a16:creationId xmlns:a16="http://schemas.microsoft.com/office/drawing/2014/main" xmlns="" id="{69043A8D-1520-4214-AEE8-BFE37687CCD0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74375"/>
                <a:chOff x="2087056" y="4770132"/>
                <a:chExt cx="660356" cy="574375"/>
              </a:xfrm>
            </p:grpSpPr>
            <p:sp>
              <p:nvSpPr>
                <p:cNvPr id="424" name="Oval 423">
                  <a:extLst>
                    <a:ext uri="{FF2B5EF4-FFF2-40B4-BE49-F238E27FC236}">
                      <a16:creationId xmlns:a16="http://schemas.microsoft.com/office/drawing/2014/main" xmlns="" id="{43FE3E9D-2B03-42CE-BBE3-06E8EEF5F2D4}"/>
                    </a:ext>
                  </a:extLst>
                </p:cNvPr>
                <p:cNvSpPr/>
                <p:nvPr/>
              </p:nvSpPr>
              <p:spPr>
                <a:xfrm>
                  <a:off x="2087056" y="4804774"/>
                  <a:ext cx="660356" cy="539733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425" name="TextBox 424">
                  <a:extLst>
                    <a:ext uri="{FF2B5EF4-FFF2-40B4-BE49-F238E27FC236}">
                      <a16:creationId xmlns:a16="http://schemas.microsoft.com/office/drawing/2014/main" xmlns="" id="{AEB80A5B-C3D5-45FC-8108-C5F62286228D}"/>
                    </a:ext>
                  </a:extLst>
                </p:cNvPr>
                <p:cNvSpPr txBox="1"/>
                <p:nvPr/>
              </p:nvSpPr>
              <p:spPr>
                <a:xfrm>
                  <a:off x="2184536" y="4770132"/>
                  <a:ext cx="48797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/>
                    <a:t>Ports</a:t>
                  </a:r>
                </a:p>
              </p:txBody>
            </p:sp>
          </p:grpSp>
          <p:sp>
            <p:nvSpPr>
              <p:cNvPr id="423" name="Oval 422">
                <a:extLst>
                  <a:ext uri="{FF2B5EF4-FFF2-40B4-BE49-F238E27FC236}">
                    <a16:creationId xmlns:a16="http://schemas.microsoft.com/office/drawing/2014/main" xmlns="" id="{6747A833-BB13-4A81-8AAA-71D37EFBEFB5}"/>
                  </a:ext>
                </a:extLst>
              </p:cNvPr>
              <p:cNvSpPr/>
              <p:nvPr/>
            </p:nvSpPr>
            <p:spPr>
              <a:xfrm>
                <a:off x="2278108" y="5113808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grpSp>
          <p:nvGrpSpPr>
            <p:cNvPr id="435" name="Group 434">
              <a:extLst>
                <a:ext uri="{FF2B5EF4-FFF2-40B4-BE49-F238E27FC236}">
                  <a16:creationId xmlns:a16="http://schemas.microsoft.com/office/drawing/2014/main" xmlns="" id="{EE27A87E-36AF-4C3C-AEBA-AA642440FA7B}"/>
                </a:ext>
              </a:extLst>
            </p:cNvPr>
            <p:cNvGrpSpPr/>
            <p:nvPr/>
          </p:nvGrpSpPr>
          <p:grpSpPr>
            <a:xfrm>
              <a:off x="8238038" y="3583708"/>
              <a:ext cx="692563" cy="642703"/>
              <a:chOff x="2087056" y="4770132"/>
              <a:chExt cx="660356" cy="565369"/>
            </a:xfrm>
          </p:grpSpPr>
          <p:grpSp>
            <p:nvGrpSpPr>
              <p:cNvPr id="436" name="Group 435">
                <a:extLst>
                  <a:ext uri="{FF2B5EF4-FFF2-40B4-BE49-F238E27FC236}">
                    <a16:creationId xmlns:a16="http://schemas.microsoft.com/office/drawing/2014/main" xmlns="" id="{69043A8D-1520-4214-AEE8-BFE37687CCD0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43434"/>
                <a:chOff x="2087056" y="4770132"/>
                <a:chExt cx="660356" cy="543434"/>
              </a:xfrm>
            </p:grpSpPr>
            <p:sp>
              <p:nvSpPr>
                <p:cNvPr id="438" name="Oval 437">
                  <a:extLst>
                    <a:ext uri="{FF2B5EF4-FFF2-40B4-BE49-F238E27FC236}">
                      <a16:creationId xmlns:a16="http://schemas.microsoft.com/office/drawing/2014/main" xmlns="" id="{43FE3E9D-2B03-42CE-BBE3-06E8EEF5F2D4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439" name="TextBox 438">
                  <a:extLst>
                    <a:ext uri="{FF2B5EF4-FFF2-40B4-BE49-F238E27FC236}">
                      <a16:creationId xmlns:a16="http://schemas.microsoft.com/office/drawing/2014/main" xmlns="" id="{AEB80A5B-C3D5-45FC-8108-C5F62286228D}"/>
                    </a:ext>
                  </a:extLst>
                </p:cNvPr>
                <p:cNvSpPr txBox="1"/>
                <p:nvPr/>
              </p:nvSpPr>
              <p:spPr>
                <a:xfrm>
                  <a:off x="2184536" y="4770132"/>
                  <a:ext cx="48797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/>
                    <a:t>Ports</a:t>
                  </a:r>
                </a:p>
              </p:txBody>
            </p:sp>
          </p:grpSp>
          <p:sp>
            <p:nvSpPr>
              <p:cNvPr id="437" name="Oval 436">
                <a:extLst>
                  <a:ext uri="{FF2B5EF4-FFF2-40B4-BE49-F238E27FC236}">
                    <a16:creationId xmlns:a16="http://schemas.microsoft.com/office/drawing/2014/main" xmlns="" id="{6747A833-BB13-4A81-8AAA-71D37EFBEFB5}"/>
                  </a:ext>
                </a:extLst>
              </p:cNvPr>
              <p:cNvSpPr/>
              <p:nvPr/>
            </p:nvSpPr>
            <p:spPr>
              <a:xfrm>
                <a:off x="2180580" y="5105238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grpSp>
          <p:nvGrpSpPr>
            <p:cNvPr id="440" name="Group 439">
              <a:extLst>
                <a:ext uri="{FF2B5EF4-FFF2-40B4-BE49-F238E27FC236}">
                  <a16:creationId xmlns:a16="http://schemas.microsoft.com/office/drawing/2014/main" xmlns="" id="{EE27A87E-36AF-4C3C-AEBA-AA642440FA7B}"/>
                </a:ext>
              </a:extLst>
            </p:cNvPr>
            <p:cNvGrpSpPr/>
            <p:nvPr/>
          </p:nvGrpSpPr>
          <p:grpSpPr>
            <a:xfrm>
              <a:off x="9104322" y="3550101"/>
              <a:ext cx="692563" cy="617767"/>
              <a:chOff x="2087056" y="4770132"/>
              <a:chExt cx="660356" cy="543434"/>
            </a:xfrm>
          </p:grpSpPr>
          <p:grpSp>
            <p:nvGrpSpPr>
              <p:cNvPr id="441" name="Group 440">
                <a:extLst>
                  <a:ext uri="{FF2B5EF4-FFF2-40B4-BE49-F238E27FC236}">
                    <a16:creationId xmlns:a16="http://schemas.microsoft.com/office/drawing/2014/main" xmlns="" id="{69043A8D-1520-4214-AEE8-BFE37687CCD0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43434"/>
                <a:chOff x="2087056" y="4770132"/>
                <a:chExt cx="660356" cy="543434"/>
              </a:xfrm>
            </p:grpSpPr>
            <p:sp>
              <p:nvSpPr>
                <p:cNvPr id="443" name="Oval 442">
                  <a:extLst>
                    <a:ext uri="{FF2B5EF4-FFF2-40B4-BE49-F238E27FC236}">
                      <a16:creationId xmlns:a16="http://schemas.microsoft.com/office/drawing/2014/main" xmlns="" id="{43FE3E9D-2B03-42CE-BBE3-06E8EEF5F2D4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444" name="TextBox 443">
                  <a:extLst>
                    <a:ext uri="{FF2B5EF4-FFF2-40B4-BE49-F238E27FC236}">
                      <a16:creationId xmlns:a16="http://schemas.microsoft.com/office/drawing/2014/main" xmlns="" id="{AEB80A5B-C3D5-45FC-8108-C5F62286228D}"/>
                    </a:ext>
                  </a:extLst>
                </p:cNvPr>
                <p:cNvSpPr txBox="1"/>
                <p:nvPr/>
              </p:nvSpPr>
              <p:spPr>
                <a:xfrm>
                  <a:off x="2184536" y="4770132"/>
                  <a:ext cx="48797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/>
                    <a:t>Ports</a:t>
                  </a:r>
                </a:p>
              </p:txBody>
            </p:sp>
          </p:grpSp>
          <p:sp>
            <p:nvSpPr>
              <p:cNvPr id="442" name="Oval 441">
                <a:extLst>
                  <a:ext uri="{FF2B5EF4-FFF2-40B4-BE49-F238E27FC236}">
                    <a16:creationId xmlns:a16="http://schemas.microsoft.com/office/drawing/2014/main" xmlns="" id="{6747A833-BB13-4A81-8AAA-71D37EFBEFB5}"/>
                  </a:ext>
                </a:extLst>
              </p:cNvPr>
              <p:cNvSpPr/>
              <p:nvPr/>
            </p:nvSpPr>
            <p:spPr>
              <a:xfrm>
                <a:off x="2101865" y="5024495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450" name="Oval 449">
              <a:extLst>
                <a:ext uri="{FF2B5EF4-FFF2-40B4-BE49-F238E27FC236}">
                  <a16:creationId xmlns:a16="http://schemas.microsoft.com/office/drawing/2014/main" xmlns="" id="{6747A833-BB13-4A81-8AAA-71D37EFBEFB5}"/>
                </a:ext>
              </a:extLst>
            </p:cNvPr>
            <p:cNvSpPr/>
            <p:nvPr/>
          </p:nvSpPr>
          <p:spPr>
            <a:xfrm>
              <a:off x="7256271" y="3953460"/>
              <a:ext cx="288868" cy="26175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2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451" name="Curved Connector 450"/>
          <p:cNvCxnSpPr>
            <a:cxnSpLocks/>
            <a:stCxn id="370" idx="3"/>
            <a:endCxn id="424" idx="7"/>
          </p:cNvCxnSpPr>
          <p:nvPr/>
        </p:nvCxnSpPr>
        <p:spPr>
          <a:xfrm rot="5400000">
            <a:off x="7685145" y="3056500"/>
            <a:ext cx="1576671" cy="194284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Curved Connector 454"/>
          <p:cNvCxnSpPr>
            <a:cxnSpLocks/>
            <a:stCxn id="371" idx="4"/>
            <a:endCxn id="439" idx="0"/>
          </p:cNvCxnSpPr>
          <p:nvPr/>
        </p:nvCxnSpPr>
        <p:spPr>
          <a:xfrm rot="16200000" flipH="1">
            <a:off x="8329925" y="3200465"/>
            <a:ext cx="1259478" cy="12589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Curved Connector 457"/>
          <p:cNvCxnSpPr>
            <a:cxnSpLocks/>
            <a:stCxn id="292" idx="4"/>
            <a:endCxn id="444" idx="0"/>
          </p:cNvCxnSpPr>
          <p:nvPr/>
        </p:nvCxnSpPr>
        <p:spPr>
          <a:xfrm rot="16200000" flipH="1">
            <a:off x="8895826" y="3025174"/>
            <a:ext cx="1196825" cy="378166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1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423" idx="4"/>
            <a:endCxn id="272" idx="5"/>
          </p:cNvCxnSpPr>
          <p:nvPr/>
        </p:nvCxnSpPr>
        <p:spPr>
          <a:xfrm rot="5400000" flipH="1">
            <a:off x="6056232" y="2196845"/>
            <a:ext cx="534882" cy="3697356"/>
          </a:xfrm>
          <a:prstGeom prst="curvedConnector3">
            <a:avLst>
              <a:gd name="adj1" fmla="val -42738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450" idx="3"/>
            <a:endCxn id="277" idx="5"/>
          </p:cNvCxnSpPr>
          <p:nvPr/>
        </p:nvCxnSpPr>
        <p:spPr>
          <a:xfrm rot="5400000" flipH="1">
            <a:off x="6378830" y="2744489"/>
            <a:ext cx="467056" cy="2558167"/>
          </a:xfrm>
          <a:prstGeom prst="curvedConnector3">
            <a:avLst>
              <a:gd name="adj1" fmla="val -36967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7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443" idx="3"/>
            <a:endCxn id="271" idx="4"/>
          </p:cNvCxnSpPr>
          <p:nvPr/>
        </p:nvCxnSpPr>
        <p:spPr>
          <a:xfrm rot="5400000" flipH="1">
            <a:off x="6720314" y="1436555"/>
            <a:ext cx="294965" cy="5205913"/>
          </a:xfrm>
          <a:prstGeom prst="curvedConnector3">
            <a:avLst>
              <a:gd name="adj1" fmla="val -99101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9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437" idx="4"/>
            <a:endCxn id="276" idx="4"/>
          </p:cNvCxnSpPr>
          <p:nvPr/>
        </p:nvCxnSpPr>
        <p:spPr>
          <a:xfrm rot="5400000" flipH="1">
            <a:off x="6802563" y="2224547"/>
            <a:ext cx="388226" cy="3747113"/>
          </a:xfrm>
          <a:prstGeom prst="curvedConnector3">
            <a:avLst>
              <a:gd name="adj1" fmla="val -58883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0" name="TextBox 509"/>
          <p:cNvSpPr txBox="1"/>
          <p:nvPr/>
        </p:nvSpPr>
        <p:spPr>
          <a:xfrm>
            <a:off x="3952845" y="5803814"/>
            <a:ext cx="28889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Navigation Link </a:t>
            </a:r>
            <a:r>
              <a:rPr lang="en-US" sz="1400" dirty="0" smtClean="0"/>
              <a:t>representing physical</a:t>
            </a:r>
          </a:p>
          <a:p>
            <a:r>
              <a:rPr lang="en-US" sz="1400" dirty="0" smtClean="0"/>
              <a:t>Fabric links (always between ports)</a:t>
            </a:r>
            <a:endParaRPr lang="en-US" sz="1400" dirty="0"/>
          </a:p>
        </p:txBody>
      </p:sp>
      <p:cxnSp>
        <p:nvCxnSpPr>
          <p:cNvPr id="511" name="Straight Arrow Connector 510"/>
          <p:cNvCxnSpPr/>
          <p:nvPr/>
        </p:nvCxnSpPr>
        <p:spPr>
          <a:xfrm>
            <a:off x="3528577" y="6054969"/>
            <a:ext cx="436073" cy="0"/>
          </a:xfrm>
          <a:prstGeom prst="straightConnector1">
            <a:avLst/>
          </a:prstGeom>
          <a:ln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" name="TextBox 511"/>
          <p:cNvSpPr txBox="1"/>
          <p:nvPr/>
        </p:nvSpPr>
        <p:spPr>
          <a:xfrm>
            <a:off x="3943045" y="6399867"/>
            <a:ext cx="32070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Navigation </a:t>
            </a:r>
            <a:r>
              <a:rPr lang="en-US" sz="1400" dirty="0" smtClean="0"/>
              <a:t>Links between Redfish models</a:t>
            </a:r>
            <a:endParaRPr lang="en-US" sz="1400" dirty="0"/>
          </a:p>
        </p:txBody>
      </p:sp>
      <p:cxnSp>
        <p:nvCxnSpPr>
          <p:cNvPr id="513" name="Straight Arrow Connector 512"/>
          <p:cNvCxnSpPr/>
          <p:nvPr/>
        </p:nvCxnSpPr>
        <p:spPr>
          <a:xfrm>
            <a:off x="3516772" y="6572546"/>
            <a:ext cx="436073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Oval 280">
            <a:extLst>
              <a:ext uri="{FF2B5EF4-FFF2-40B4-BE49-F238E27FC236}">
                <a16:creationId xmlns:a16="http://schemas.microsoft.com/office/drawing/2014/main" xmlns="" id="{0261A0FD-7E46-45FE-A0D9-B25A2C3FA604}"/>
              </a:ext>
            </a:extLst>
          </p:cNvPr>
          <p:cNvSpPr/>
          <p:nvPr/>
        </p:nvSpPr>
        <p:spPr>
          <a:xfrm>
            <a:off x="1672470" y="2379949"/>
            <a:ext cx="422223" cy="3246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293" name="Curved Connector 7">
            <a:extLst>
              <a:ext uri="{FF2B5EF4-FFF2-40B4-BE49-F238E27FC236}">
                <a16:creationId xmlns:a16="http://schemas.microsoft.com/office/drawing/2014/main" xmlns="" id="{94E13FD5-DA19-4A2F-854E-9E8FF215CDC3}"/>
              </a:ext>
            </a:extLst>
          </p:cNvPr>
          <p:cNvCxnSpPr>
            <a:cxnSpLocks/>
            <a:stCxn id="281" idx="5"/>
            <a:endCxn id="302" idx="0"/>
          </p:cNvCxnSpPr>
          <p:nvPr/>
        </p:nvCxnSpPr>
        <p:spPr>
          <a:xfrm rot="16200000" flipH="1">
            <a:off x="2049317" y="2640566"/>
            <a:ext cx="307966" cy="34088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1" name="Group 300"/>
          <p:cNvGrpSpPr/>
          <p:nvPr/>
        </p:nvGrpSpPr>
        <p:grpSpPr>
          <a:xfrm>
            <a:off x="1874067" y="2954350"/>
            <a:ext cx="904653" cy="1238875"/>
            <a:chOff x="153288" y="2998113"/>
            <a:chExt cx="1474120" cy="1902693"/>
          </a:xfrm>
        </p:grpSpPr>
        <p:sp>
          <p:nvSpPr>
            <p:cNvPr id="302" name="Oval 301">
              <a:extLst>
                <a:ext uri="{FF2B5EF4-FFF2-40B4-BE49-F238E27FC236}">
                  <a16:creationId xmlns:a16="http://schemas.microsoft.com/office/drawing/2014/main" xmlns="" id="{0D886695-0CF9-4D21-B60A-8DD1485CB00D}"/>
                </a:ext>
              </a:extLst>
            </p:cNvPr>
            <p:cNvSpPr/>
            <p:nvPr/>
          </p:nvSpPr>
          <p:spPr>
            <a:xfrm>
              <a:off x="442411" y="3014453"/>
              <a:ext cx="1050174" cy="933525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800"/>
            </a:p>
          </p:txBody>
        </p:sp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xmlns="" id="{6FF22F13-43A9-4F2C-8218-D84861786475}"/>
                </a:ext>
              </a:extLst>
            </p:cNvPr>
            <p:cNvSpPr txBox="1"/>
            <p:nvPr/>
          </p:nvSpPr>
          <p:spPr>
            <a:xfrm>
              <a:off x="688799" y="2998113"/>
              <a:ext cx="938609" cy="519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Fabric Adapters</a:t>
              </a:r>
            </a:p>
          </p:txBody>
        </p:sp>
        <p:sp>
          <p:nvSpPr>
            <p:cNvPr id="304" name="Oval 303">
              <a:extLst>
                <a:ext uri="{FF2B5EF4-FFF2-40B4-BE49-F238E27FC236}">
                  <a16:creationId xmlns:a16="http://schemas.microsoft.com/office/drawing/2014/main" xmlns="" id="{0304C575-460B-4949-B136-374A1A5EDCA0}"/>
                </a:ext>
              </a:extLst>
            </p:cNvPr>
            <p:cNvSpPr/>
            <p:nvPr/>
          </p:nvSpPr>
          <p:spPr>
            <a:xfrm>
              <a:off x="1069097" y="3507569"/>
              <a:ext cx="479563" cy="37944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1</a:t>
              </a:r>
            </a:p>
          </p:txBody>
        </p:sp>
        <p:grpSp>
          <p:nvGrpSpPr>
            <p:cNvPr id="305" name="Group 304">
              <a:extLst>
                <a:ext uri="{FF2B5EF4-FFF2-40B4-BE49-F238E27FC236}">
                  <a16:creationId xmlns:a16="http://schemas.microsoft.com/office/drawing/2014/main" xmlns="" id="{B00BAC4B-F769-498F-8BE5-716877FFB54F}"/>
                </a:ext>
              </a:extLst>
            </p:cNvPr>
            <p:cNvGrpSpPr/>
            <p:nvPr/>
          </p:nvGrpSpPr>
          <p:grpSpPr>
            <a:xfrm>
              <a:off x="153288" y="4199000"/>
              <a:ext cx="660356" cy="573939"/>
              <a:chOff x="2087056" y="4770132"/>
              <a:chExt cx="660356" cy="573939"/>
            </a:xfrm>
          </p:grpSpPr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xmlns="" id="{5F87B798-A063-4968-8F85-B4A5C7F19084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43434"/>
                <a:chOff x="2087056" y="4770132"/>
                <a:chExt cx="660356" cy="543434"/>
              </a:xfrm>
            </p:grpSpPr>
            <p:sp>
              <p:nvSpPr>
                <p:cNvPr id="316" name="Oval 315">
                  <a:extLst>
                    <a:ext uri="{FF2B5EF4-FFF2-40B4-BE49-F238E27FC236}">
                      <a16:creationId xmlns:a16="http://schemas.microsoft.com/office/drawing/2014/main" xmlns="" id="{F94DCCE3-B956-4B66-A5A7-B01629EFC2A4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800"/>
                </a:p>
              </p:txBody>
            </p:sp>
            <p:sp>
              <p:nvSpPr>
                <p:cNvPr id="317" name="TextBox 316">
                  <a:extLst>
                    <a:ext uri="{FF2B5EF4-FFF2-40B4-BE49-F238E27FC236}">
                      <a16:creationId xmlns:a16="http://schemas.microsoft.com/office/drawing/2014/main" xmlns="" id="{8EFD4326-2762-4E78-8D9F-20B362DA5421}"/>
                    </a:ext>
                  </a:extLst>
                </p:cNvPr>
                <p:cNvSpPr txBox="1"/>
                <p:nvPr/>
              </p:nvSpPr>
              <p:spPr>
                <a:xfrm>
                  <a:off x="2184537" y="4770132"/>
                  <a:ext cx="487973" cy="5199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dirty="0"/>
                    <a:t>Ports</a:t>
                  </a:r>
                </a:p>
              </p:txBody>
            </p:sp>
          </p:grpSp>
          <p:sp>
            <p:nvSpPr>
              <p:cNvPr id="315" name="Oval 314">
                <a:extLst>
                  <a:ext uri="{FF2B5EF4-FFF2-40B4-BE49-F238E27FC236}">
                    <a16:creationId xmlns:a16="http://schemas.microsoft.com/office/drawing/2014/main" xmlns="" id="{E577C1A9-AEC2-4CBD-9F38-EACE56294D3D}"/>
                  </a:ext>
                </a:extLst>
              </p:cNvPr>
              <p:cNvSpPr/>
              <p:nvPr/>
            </p:nvSpPr>
            <p:spPr>
              <a:xfrm>
                <a:off x="2278108" y="5113808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cxnSp>
          <p:nvCxnSpPr>
            <p:cNvPr id="306" name="Curved Connector 7">
              <a:extLst>
                <a:ext uri="{FF2B5EF4-FFF2-40B4-BE49-F238E27FC236}">
                  <a16:creationId xmlns:a16="http://schemas.microsoft.com/office/drawing/2014/main" xmlns="" id="{BD9E76C7-B531-4DA7-BEAE-21A6C3999E3B}"/>
                </a:ext>
              </a:extLst>
            </p:cNvPr>
            <p:cNvCxnSpPr>
              <a:cxnSpLocks/>
              <a:stCxn id="307" idx="3"/>
              <a:endCxn id="317" idx="0"/>
            </p:cNvCxnSpPr>
            <p:nvPr/>
          </p:nvCxnSpPr>
          <p:spPr>
            <a:xfrm rot="5400000">
              <a:off x="485603" y="4026754"/>
              <a:ext cx="181399" cy="163094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7" name="Oval 306">
              <a:extLst>
                <a:ext uri="{FF2B5EF4-FFF2-40B4-BE49-F238E27FC236}">
                  <a16:creationId xmlns:a16="http://schemas.microsoft.com/office/drawing/2014/main" xmlns="" id="{0304C575-460B-4949-B136-374A1A5EDCA0}"/>
                </a:ext>
              </a:extLst>
            </p:cNvPr>
            <p:cNvSpPr/>
            <p:nvPr/>
          </p:nvSpPr>
          <p:spPr>
            <a:xfrm>
              <a:off x="587618" y="3693724"/>
              <a:ext cx="479563" cy="37944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800" dirty="0" smtClean="0">
                  <a:solidFill>
                    <a:schemeClr val="tx1"/>
                  </a:solidFill>
                </a:rPr>
                <a:t>2</a:t>
              </a:r>
              <a:endParaRPr lang="en-US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08" name="Group 307">
              <a:extLst>
                <a:ext uri="{FF2B5EF4-FFF2-40B4-BE49-F238E27FC236}">
                  <a16:creationId xmlns:a16="http://schemas.microsoft.com/office/drawing/2014/main" xmlns="" id="{B00BAC4B-F769-498F-8BE5-716877FFB54F}"/>
                </a:ext>
              </a:extLst>
            </p:cNvPr>
            <p:cNvGrpSpPr/>
            <p:nvPr/>
          </p:nvGrpSpPr>
          <p:grpSpPr>
            <a:xfrm>
              <a:off x="702554" y="4327011"/>
              <a:ext cx="660356" cy="573795"/>
              <a:chOff x="2087056" y="4872412"/>
              <a:chExt cx="660356" cy="573795"/>
            </a:xfrm>
          </p:grpSpPr>
          <p:grpSp>
            <p:nvGrpSpPr>
              <p:cNvPr id="310" name="Group 309">
                <a:extLst>
                  <a:ext uri="{FF2B5EF4-FFF2-40B4-BE49-F238E27FC236}">
                    <a16:creationId xmlns:a16="http://schemas.microsoft.com/office/drawing/2014/main" xmlns="" id="{5F87B798-A063-4968-8F85-B4A5C7F19084}"/>
                  </a:ext>
                </a:extLst>
              </p:cNvPr>
              <p:cNvGrpSpPr/>
              <p:nvPr/>
            </p:nvGrpSpPr>
            <p:grpSpPr>
              <a:xfrm>
                <a:off x="2087056" y="4872412"/>
                <a:ext cx="660356" cy="556058"/>
                <a:chOff x="2087056" y="4872412"/>
                <a:chExt cx="660356" cy="556058"/>
              </a:xfrm>
            </p:grpSpPr>
            <p:sp>
              <p:nvSpPr>
                <p:cNvPr id="312" name="Oval 311">
                  <a:extLst>
                    <a:ext uri="{FF2B5EF4-FFF2-40B4-BE49-F238E27FC236}">
                      <a16:creationId xmlns:a16="http://schemas.microsoft.com/office/drawing/2014/main" xmlns="" id="{F94DCCE3-B956-4B66-A5A7-B01629EFC2A4}"/>
                    </a:ext>
                  </a:extLst>
                </p:cNvPr>
                <p:cNvSpPr/>
                <p:nvPr/>
              </p:nvSpPr>
              <p:spPr>
                <a:xfrm>
                  <a:off x="2087056" y="4888738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800"/>
                </a:p>
              </p:txBody>
            </p:sp>
            <p:sp>
              <p:nvSpPr>
                <p:cNvPr id="313" name="TextBox 312">
                  <a:extLst>
                    <a:ext uri="{FF2B5EF4-FFF2-40B4-BE49-F238E27FC236}">
                      <a16:creationId xmlns:a16="http://schemas.microsoft.com/office/drawing/2014/main" xmlns="" id="{8EFD4326-2762-4E78-8D9F-20B362DA5421}"/>
                    </a:ext>
                  </a:extLst>
                </p:cNvPr>
                <p:cNvSpPr txBox="1"/>
                <p:nvPr/>
              </p:nvSpPr>
              <p:spPr>
                <a:xfrm>
                  <a:off x="2116613" y="4872412"/>
                  <a:ext cx="487973" cy="51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dirty="0"/>
                    <a:t>Ports</a:t>
                  </a:r>
                </a:p>
              </p:txBody>
            </p:sp>
          </p:grpSp>
          <p:sp>
            <p:nvSpPr>
              <p:cNvPr id="311" name="Oval 310">
                <a:extLst>
                  <a:ext uri="{FF2B5EF4-FFF2-40B4-BE49-F238E27FC236}">
                    <a16:creationId xmlns:a16="http://schemas.microsoft.com/office/drawing/2014/main" xmlns="" id="{E577C1A9-AEC2-4CBD-9F38-EACE56294D3D}"/>
                  </a:ext>
                </a:extLst>
              </p:cNvPr>
              <p:cNvSpPr/>
              <p:nvPr/>
            </p:nvSpPr>
            <p:spPr>
              <a:xfrm>
                <a:off x="2278108" y="5215944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cxnSp>
          <p:nvCxnSpPr>
            <p:cNvPr id="309" name="Curved Connector 7">
              <a:extLst>
                <a:ext uri="{FF2B5EF4-FFF2-40B4-BE49-F238E27FC236}">
                  <a16:creationId xmlns:a16="http://schemas.microsoft.com/office/drawing/2014/main" xmlns="" id="{BD9E76C7-B531-4DA7-BEAE-21A6C3999E3B}"/>
                </a:ext>
              </a:extLst>
            </p:cNvPr>
            <p:cNvCxnSpPr>
              <a:cxnSpLocks/>
              <a:stCxn id="304" idx="4"/>
              <a:endCxn id="312" idx="0"/>
            </p:cNvCxnSpPr>
            <p:nvPr/>
          </p:nvCxnSpPr>
          <p:spPr>
            <a:xfrm rot="5400000">
              <a:off x="942644" y="3977101"/>
              <a:ext cx="456325" cy="276147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8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312" idx="4"/>
            <a:endCxn id="324" idx="2"/>
          </p:cNvCxnSpPr>
          <p:nvPr/>
        </p:nvCxnSpPr>
        <p:spPr>
          <a:xfrm rot="5400000" flipH="1" flipV="1">
            <a:off x="2365879" y="3732839"/>
            <a:ext cx="496731" cy="400944"/>
          </a:xfrm>
          <a:prstGeom prst="curvedConnector4">
            <a:avLst>
              <a:gd name="adj1" fmla="val -20919"/>
              <a:gd name="adj2" fmla="val 75269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315" idx="4"/>
            <a:endCxn id="330" idx="4"/>
          </p:cNvCxnSpPr>
          <p:nvPr/>
        </p:nvCxnSpPr>
        <p:spPr>
          <a:xfrm rot="5400000" flipH="1" flipV="1">
            <a:off x="2490896" y="3547309"/>
            <a:ext cx="147591" cy="977725"/>
          </a:xfrm>
          <a:prstGeom prst="curvedConnector3">
            <a:avLst>
              <a:gd name="adj1" fmla="val -154887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" name="Oval 333">
            <a:extLst>
              <a:ext uri="{FF2B5EF4-FFF2-40B4-BE49-F238E27FC236}">
                <a16:creationId xmlns:a16="http://schemas.microsoft.com/office/drawing/2014/main" xmlns="" id="{18C34E4E-1AC4-4F61-95D8-2C8BC3328FA7}"/>
              </a:ext>
            </a:extLst>
          </p:cNvPr>
          <p:cNvSpPr/>
          <p:nvPr/>
        </p:nvSpPr>
        <p:spPr>
          <a:xfrm>
            <a:off x="3488875" y="2655081"/>
            <a:ext cx="480286" cy="333441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SW3</a:t>
            </a:r>
            <a:endParaRPr lang="en-US" sz="1100" dirty="0">
              <a:solidFill>
                <a:schemeClr val="tx1"/>
              </a:solidFill>
            </a:endParaRPr>
          </a:p>
        </p:txBody>
      </p:sp>
      <p:grpSp>
        <p:nvGrpSpPr>
          <p:cNvPr id="319" name="Group 318"/>
          <p:cNvGrpSpPr/>
          <p:nvPr/>
        </p:nvGrpSpPr>
        <p:grpSpPr>
          <a:xfrm>
            <a:off x="2814717" y="2738467"/>
            <a:ext cx="1138879" cy="1288651"/>
            <a:chOff x="2948577" y="2930302"/>
            <a:chExt cx="1138879" cy="1288651"/>
          </a:xfrm>
        </p:grpSpPr>
        <p:grpSp>
          <p:nvGrpSpPr>
            <p:cNvPr id="320" name="Group 319">
              <a:extLst>
                <a:ext uri="{FF2B5EF4-FFF2-40B4-BE49-F238E27FC236}">
                  <a16:creationId xmlns:a16="http://schemas.microsoft.com/office/drawing/2014/main" xmlns="" id="{0D1AB099-DDB1-43CA-8091-F241E12D1E9E}"/>
                </a:ext>
              </a:extLst>
            </p:cNvPr>
            <p:cNvGrpSpPr/>
            <p:nvPr/>
          </p:nvGrpSpPr>
          <p:grpSpPr>
            <a:xfrm>
              <a:off x="3049698" y="3593431"/>
              <a:ext cx="663667" cy="560780"/>
              <a:chOff x="2083745" y="4773834"/>
              <a:chExt cx="663667" cy="560780"/>
            </a:xfrm>
          </p:grpSpPr>
          <p:grpSp>
            <p:nvGrpSpPr>
              <p:cNvPr id="329" name="Group 328">
                <a:extLst>
                  <a:ext uri="{FF2B5EF4-FFF2-40B4-BE49-F238E27FC236}">
                    <a16:creationId xmlns:a16="http://schemas.microsoft.com/office/drawing/2014/main" xmlns="" id="{C0E4B521-6E55-449D-A951-72780D03E20A}"/>
                  </a:ext>
                </a:extLst>
              </p:cNvPr>
              <p:cNvGrpSpPr/>
              <p:nvPr/>
            </p:nvGrpSpPr>
            <p:grpSpPr>
              <a:xfrm>
                <a:off x="2087056" y="4773834"/>
                <a:ext cx="660356" cy="539732"/>
                <a:chOff x="2087056" y="4773834"/>
                <a:chExt cx="660356" cy="539732"/>
              </a:xfrm>
            </p:grpSpPr>
            <p:sp>
              <p:nvSpPr>
                <p:cNvPr id="331" name="Oval 330">
                  <a:extLst>
                    <a:ext uri="{FF2B5EF4-FFF2-40B4-BE49-F238E27FC236}">
                      <a16:creationId xmlns:a16="http://schemas.microsoft.com/office/drawing/2014/main" xmlns="" id="{DAE09AE9-EF25-46ED-BCA3-F02432C45526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332" name="TextBox 331">
                  <a:extLst>
                    <a:ext uri="{FF2B5EF4-FFF2-40B4-BE49-F238E27FC236}">
                      <a16:creationId xmlns:a16="http://schemas.microsoft.com/office/drawing/2014/main" xmlns="" id="{CC963C96-77B2-476B-ABB5-B3C239FC5610}"/>
                    </a:ext>
                  </a:extLst>
                </p:cNvPr>
                <p:cNvSpPr txBox="1"/>
                <p:nvPr/>
              </p:nvSpPr>
              <p:spPr>
                <a:xfrm>
                  <a:off x="2192216" y="4826460"/>
                  <a:ext cx="48797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/>
                    <a:t>Ports</a:t>
                  </a:r>
                </a:p>
              </p:txBody>
            </p:sp>
          </p:grpSp>
          <p:sp>
            <p:nvSpPr>
              <p:cNvPr id="330" name="Oval 329">
                <a:extLst>
                  <a:ext uri="{FF2B5EF4-FFF2-40B4-BE49-F238E27FC236}">
                    <a16:creationId xmlns:a16="http://schemas.microsoft.com/office/drawing/2014/main" xmlns="" id="{20AE12D0-05DF-4977-8880-D49039F149BE}"/>
                  </a:ext>
                </a:extLst>
              </p:cNvPr>
              <p:cNvSpPr/>
              <p:nvPr/>
            </p:nvSpPr>
            <p:spPr>
              <a:xfrm>
                <a:off x="2083745" y="5104351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cxnSp>
          <p:nvCxnSpPr>
            <p:cNvPr id="321" name="Curved Connector 7">
              <a:extLst>
                <a:ext uri="{FF2B5EF4-FFF2-40B4-BE49-F238E27FC236}">
                  <a16:creationId xmlns:a16="http://schemas.microsoft.com/office/drawing/2014/main" xmlns="" id="{64249A3D-B85C-47B6-82EF-209B9696C496}"/>
                </a:ext>
              </a:extLst>
            </p:cNvPr>
            <p:cNvCxnSpPr>
              <a:cxnSpLocks/>
              <a:stCxn id="334" idx="3"/>
              <a:endCxn id="332" idx="0"/>
            </p:cNvCxnSpPr>
            <p:nvPr/>
          </p:nvCxnSpPr>
          <p:spPr>
            <a:xfrm rot="5400000">
              <a:off x="3290348" y="3243333"/>
              <a:ext cx="514531" cy="290916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2" name="Oval 321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3435113" y="3906033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2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323" name="Oval 322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3547887" y="382580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3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324" name="Oval 323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2948577" y="376164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4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325" name="Oval 324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3252144" y="3988690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5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326" name="Oval 325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2959821" y="3562926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6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327" name="Diamond 326"/>
            <p:cNvSpPr/>
            <p:nvPr/>
          </p:nvSpPr>
          <p:spPr>
            <a:xfrm>
              <a:off x="3875834" y="2930302"/>
              <a:ext cx="211622" cy="198758"/>
            </a:xfrm>
            <a:prstGeom prst="diamond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3</a:t>
              </a:r>
              <a:endParaRPr lang="en-GB" sz="1400" dirty="0"/>
            </a:p>
          </p:txBody>
        </p:sp>
      </p:grpSp>
      <p:sp>
        <p:nvSpPr>
          <p:cNvPr id="337" name="Oval 336">
            <a:extLst>
              <a:ext uri="{FF2B5EF4-FFF2-40B4-BE49-F238E27FC236}">
                <a16:creationId xmlns:a16="http://schemas.microsoft.com/office/drawing/2014/main" xmlns="" id="{6A1CF7F3-4B09-4B75-B9BE-27EE3FDFECBB}"/>
              </a:ext>
            </a:extLst>
          </p:cNvPr>
          <p:cNvSpPr/>
          <p:nvPr/>
        </p:nvSpPr>
        <p:spPr>
          <a:xfrm>
            <a:off x="6441836" y="3578669"/>
            <a:ext cx="344625" cy="30334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54" name="Oval 353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6702595" y="3594385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6916426" y="3610366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6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56" name="Oval 355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7161268" y="3549986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57" name="Oval 356"/>
          <p:cNvSpPr/>
          <p:nvPr/>
        </p:nvSpPr>
        <p:spPr bwMode="ltGray">
          <a:xfrm>
            <a:off x="6510272" y="3675040"/>
            <a:ext cx="215597" cy="146301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/>
              <a:t>8</a:t>
            </a:r>
            <a:endParaRPr lang="en-GB" sz="1400" dirty="0" err="1" smtClean="0"/>
          </a:p>
        </p:txBody>
      </p:sp>
      <p:sp>
        <p:nvSpPr>
          <p:cNvPr id="358" name="Oval 357"/>
          <p:cNvSpPr/>
          <p:nvPr/>
        </p:nvSpPr>
        <p:spPr bwMode="ltGray">
          <a:xfrm>
            <a:off x="6757195" y="3692394"/>
            <a:ext cx="215597" cy="146301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/>
              <a:t>9</a:t>
            </a:r>
            <a:endParaRPr lang="en-GB" sz="1400" dirty="0" err="1" smtClean="0"/>
          </a:p>
        </p:txBody>
      </p:sp>
      <p:sp>
        <p:nvSpPr>
          <p:cNvPr id="359" name="Oval 358"/>
          <p:cNvSpPr/>
          <p:nvPr/>
        </p:nvSpPr>
        <p:spPr bwMode="ltGray">
          <a:xfrm>
            <a:off x="7012694" y="3662466"/>
            <a:ext cx="215597" cy="146301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/>
              <a:t>a</a:t>
            </a:r>
            <a:endParaRPr lang="en-GB" sz="1400" dirty="0" err="1" smtClean="0"/>
          </a:p>
        </p:txBody>
      </p:sp>
      <p:sp>
        <p:nvSpPr>
          <p:cNvPr id="360" name="Oval 359"/>
          <p:cNvSpPr/>
          <p:nvPr/>
        </p:nvSpPr>
        <p:spPr bwMode="ltGray">
          <a:xfrm>
            <a:off x="7223483" y="3623974"/>
            <a:ext cx="215597" cy="146301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/>
              <a:t>b</a:t>
            </a:r>
            <a:endParaRPr lang="en-GB" sz="1400" dirty="0" err="1" smtClean="0"/>
          </a:p>
        </p:txBody>
      </p:sp>
      <p:cxnSp>
        <p:nvCxnSpPr>
          <p:cNvPr id="364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37" idx="4"/>
            <a:endCxn id="304" idx="5"/>
          </p:cNvCxnSpPr>
          <p:nvPr/>
        </p:nvCxnSpPr>
        <p:spPr>
          <a:xfrm rot="5400000" flipH="1">
            <a:off x="4458186" y="1726053"/>
            <a:ext cx="385070" cy="3926856"/>
          </a:xfrm>
          <a:prstGeom prst="curvedConnector3">
            <a:avLst>
              <a:gd name="adj1" fmla="val -229908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2" name="Group 381">
            <a:extLst>
              <a:ext uri="{FF2B5EF4-FFF2-40B4-BE49-F238E27FC236}">
                <a16:creationId xmlns:a16="http://schemas.microsoft.com/office/drawing/2014/main" xmlns="" id="{EE27A87E-36AF-4C3C-AEBA-AA642440FA7B}"/>
              </a:ext>
            </a:extLst>
          </p:cNvPr>
          <p:cNvGrpSpPr/>
          <p:nvPr/>
        </p:nvGrpSpPr>
        <p:grpSpPr>
          <a:xfrm>
            <a:off x="10666374" y="3884904"/>
            <a:ext cx="481671" cy="428064"/>
            <a:chOff x="2087056" y="4770132"/>
            <a:chExt cx="660356" cy="587530"/>
          </a:xfrm>
        </p:grpSpPr>
        <p:grpSp>
          <p:nvGrpSpPr>
            <p:cNvPr id="383" name="Group 382">
              <a:extLst>
                <a:ext uri="{FF2B5EF4-FFF2-40B4-BE49-F238E27FC236}">
                  <a16:creationId xmlns:a16="http://schemas.microsoft.com/office/drawing/2014/main" xmlns="" id="{69043A8D-1520-4214-AEE8-BFE37687CCD0}"/>
                </a:ext>
              </a:extLst>
            </p:cNvPr>
            <p:cNvGrpSpPr/>
            <p:nvPr/>
          </p:nvGrpSpPr>
          <p:grpSpPr>
            <a:xfrm>
              <a:off x="2087056" y="4770132"/>
              <a:ext cx="660356" cy="543434"/>
              <a:chOff x="2087056" y="4770132"/>
              <a:chExt cx="660356" cy="543434"/>
            </a:xfrm>
          </p:grpSpPr>
          <p:sp>
            <p:nvSpPr>
              <p:cNvPr id="386" name="Oval 385">
                <a:extLst>
                  <a:ext uri="{FF2B5EF4-FFF2-40B4-BE49-F238E27FC236}">
                    <a16:creationId xmlns:a16="http://schemas.microsoft.com/office/drawing/2014/main" xmlns="" id="{43FE3E9D-2B03-42CE-BBE3-06E8EEF5F2D4}"/>
                  </a:ext>
                </a:extLst>
              </p:cNvPr>
              <p:cNvSpPr/>
              <p:nvPr/>
            </p:nvSpPr>
            <p:spPr>
              <a:xfrm>
                <a:off x="2087056" y="4773834"/>
                <a:ext cx="660356" cy="539732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387" name="TextBox 386">
                <a:extLst>
                  <a:ext uri="{FF2B5EF4-FFF2-40B4-BE49-F238E27FC236}">
                    <a16:creationId xmlns:a16="http://schemas.microsoft.com/office/drawing/2014/main" xmlns="" id="{AEB80A5B-C3D5-45FC-8108-C5F62286228D}"/>
                  </a:ext>
                </a:extLst>
              </p:cNvPr>
              <p:cNvSpPr txBox="1"/>
              <p:nvPr/>
            </p:nvSpPr>
            <p:spPr>
              <a:xfrm>
                <a:off x="2184536" y="4770132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385" name="Oval 384">
              <a:extLst>
                <a:ext uri="{FF2B5EF4-FFF2-40B4-BE49-F238E27FC236}">
                  <a16:creationId xmlns:a16="http://schemas.microsoft.com/office/drawing/2014/main" xmlns="" id="{6747A833-BB13-4A81-8AAA-71D37EFBEFB5}"/>
                </a:ext>
              </a:extLst>
            </p:cNvPr>
            <p:cNvSpPr/>
            <p:nvPr/>
          </p:nvSpPr>
          <p:spPr>
            <a:xfrm>
              <a:off x="2147373" y="5127400"/>
              <a:ext cx="275435" cy="23026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0025786" y="3858525"/>
            <a:ext cx="594723" cy="483740"/>
            <a:chOff x="7621096" y="5120640"/>
            <a:chExt cx="594723" cy="483740"/>
          </a:xfrm>
        </p:grpSpPr>
        <p:grpSp>
          <p:nvGrpSpPr>
            <p:cNvPr id="366" name="Group 365">
              <a:extLst>
                <a:ext uri="{FF2B5EF4-FFF2-40B4-BE49-F238E27FC236}">
                  <a16:creationId xmlns:a16="http://schemas.microsoft.com/office/drawing/2014/main" xmlns="" id="{EE27A87E-36AF-4C3C-AEBA-AA642440FA7B}"/>
                </a:ext>
              </a:extLst>
            </p:cNvPr>
            <p:cNvGrpSpPr/>
            <p:nvPr/>
          </p:nvGrpSpPr>
          <p:grpSpPr>
            <a:xfrm>
              <a:off x="7657821" y="5120640"/>
              <a:ext cx="557998" cy="483740"/>
              <a:chOff x="2087056" y="4770132"/>
              <a:chExt cx="660356" cy="573939"/>
            </a:xfrm>
          </p:grpSpPr>
          <p:grpSp>
            <p:nvGrpSpPr>
              <p:cNvPr id="367" name="Group 366">
                <a:extLst>
                  <a:ext uri="{FF2B5EF4-FFF2-40B4-BE49-F238E27FC236}">
                    <a16:creationId xmlns:a16="http://schemas.microsoft.com/office/drawing/2014/main" xmlns="" id="{69043A8D-1520-4214-AEE8-BFE37687CCD0}"/>
                  </a:ext>
                </a:extLst>
              </p:cNvPr>
              <p:cNvGrpSpPr/>
              <p:nvPr/>
            </p:nvGrpSpPr>
            <p:grpSpPr>
              <a:xfrm>
                <a:off x="2087056" y="4770132"/>
                <a:ext cx="660356" cy="543434"/>
                <a:chOff x="2087056" y="4770132"/>
                <a:chExt cx="660356" cy="543434"/>
              </a:xfrm>
            </p:grpSpPr>
            <p:sp>
              <p:nvSpPr>
                <p:cNvPr id="379" name="Oval 378">
                  <a:extLst>
                    <a:ext uri="{FF2B5EF4-FFF2-40B4-BE49-F238E27FC236}">
                      <a16:creationId xmlns:a16="http://schemas.microsoft.com/office/drawing/2014/main" xmlns="" id="{43FE3E9D-2B03-42CE-BBE3-06E8EEF5F2D4}"/>
                    </a:ext>
                  </a:extLst>
                </p:cNvPr>
                <p:cNvSpPr/>
                <p:nvPr/>
              </p:nvSpPr>
              <p:spPr>
                <a:xfrm>
                  <a:off x="2087056" y="4773834"/>
                  <a:ext cx="660356" cy="539732"/>
                </a:xfrm>
                <a:prstGeom prst="ellipse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t"/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380" name="TextBox 379">
                  <a:extLst>
                    <a:ext uri="{FF2B5EF4-FFF2-40B4-BE49-F238E27FC236}">
                      <a16:creationId xmlns:a16="http://schemas.microsoft.com/office/drawing/2014/main" xmlns="" id="{AEB80A5B-C3D5-45FC-8108-C5F62286228D}"/>
                    </a:ext>
                  </a:extLst>
                </p:cNvPr>
                <p:cNvSpPr txBox="1"/>
                <p:nvPr/>
              </p:nvSpPr>
              <p:spPr>
                <a:xfrm>
                  <a:off x="2184536" y="4770132"/>
                  <a:ext cx="48797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/>
                    <a:t>Ports</a:t>
                  </a:r>
                </a:p>
              </p:txBody>
            </p:sp>
          </p:grpSp>
          <p:sp>
            <p:nvSpPr>
              <p:cNvPr id="369" name="Oval 368">
                <a:extLst>
                  <a:ext uri="{FF2B5EF4-FFF2-40B4-BE49-F238E27FC236}">
                    <a16:creationId xmlns:a16="http://schemas.microsoft.com/office/drawing/2014/main" xmlns="" id="{6747A833-BB13-4A81-8AAA-71D37EFBEFB5}"/>
                  </a:ext>
                </a:extLst>
              </p:cNvPr>
              <p:cNvSpPr/>
              <p:nvPr/>
            </p:nvSpPr>
            <p:spPr>
              <a:xfrm>
                <a:off x="2278108" y="5113808"/>
                <a:ext cx="275434" cy="2302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1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388" name="Oval 387">
              <a:extLst>
                <a:ext uri="{FF2B5EF4-FFF2-40B4-BE49-F238E27FC236}">
                  <a16:creationId xmlns:a16="http://schemas.microsoft.com/office/drawing/2014/main" xmlns="" id="{6747A833-BB13-4A81-8AAA-71D37EFBEFB5}"/>
                </a:ext>
              </a:extLst>
            </p:cNvPr>
            <p:cNvSpPr/>
            <p:nvPr/>
          </p:nvSpPr>
          <p:spPr>
            <a:xfrm>
              <a:off x="7621096" y="5341136"/>
              <a:ext cx="244987" cy="222791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2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93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388" idx="3"/>
            <a:endCxn id="323" idx="5"/>
          </p:cNvCxnSpPr>
          <p:nvPr/>
        </p:nvCxnSpPr>
        <p:spPr>
          <a:xfrm rot="5400000" flipH="1">
            <a:off x="6636060" y="843581"/>
            <a:ext cx="438670" cy="6412539"/>
          </a:xfrm>
          <a:prstGeom prst="curvedConnector3">
            <a:avLst>
              <a:gd name="adj1" fmla="val -82290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379" idx="4"/>
            <a:endCxn id="322" idx="4"/>
          </p:cNvCxnSpPr>
          <p:nvPr/>
        </p:nvCxnSpPr>
        <p:spPr>
          <a:xfrm rot="5400000" flipH="1">
            <a:off x="6704193" y="679238"/>
            <a:ext cx="372093" cy="6902540"/>
          </a:xfrm>
          <a:prstGeom prst="curvedConnector3">
            <a:avLst>
              <a:gd name="adj1" fmla="val -110585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386" idx="3"/>
            <a:endCxn id="325" idx="4"/>
          </p:cNvCxnSpPr>
          <p:nvPr/>
        </p:nvCxnSpPr>
        <p:spPr>
          <a:xfrm rot="5400000" flipH="1">
            <a:off x="6898390" y="384729"/>
            <a:ext cx="196133" cy="7480912"/>
          </a:xfrm>
          <a:prstGeom prst="curvedConnector3">
            <a:avLst>
              <a:gd name="adj1" fmla="val -336640"/>
            </a:avLst>
          </a:prstGeom>
          <a:ln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6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54" idx="4"/>
            <a:endCxn id="307" idx="6"/>
          </p:cNvCxnSpPr>
          <p:nvPr/>
        </p:nvCxnSpPr>
        <p:spPr>
          <a:xfrm rot="5400000" flipH="1">
            <a:off x="4478216" y="1487503"/>
            <a:ext cx="353794" cy="4440398"/>
          </a:xfrm>
          <a:prstGeom prst="curvedConnector4">
            <a:avLst>
              <a:gd name="adj1" fmla="val -280777"/>
              <a:gd name="adj2" fmla="val 92756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7" name="Oval 396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10223949" y="1768464"/>
            <a:ext cx="211112" cy="19422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98" name="Oval 397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10086838" y="1976855"/>
            <a:ext cx="281249" cy="21501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4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99" name="Oval 398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9498699" y="1976855"/>
            <a:ext cx="248349" cy="22947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00" name="Oval 399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9398825" y="2220491"/>
            <a:ext cx="281249" cy="21501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4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401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400" idx="6"/>
            <a:endCxn id="398" idx="2"/>
          </p:cNvCxnSpPr>
          <p:nvPr/>
        </p:nvCxnSpPr>
        <p:spPr>
          <a:xfrm flipV="1">
            <a:off x="9680074" y="2084364"/>
            <a:ext cx="406764" cy="243636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399" idx="7"/>
            <a:endCxn id="397" idx="2"/>
          </p:cNvCxnSpPr>
          <p:nvPr/>
        </p:nvCxnSpPr>
        <p:spPr>
          <a:xfrm rot="5400000" flipH="1" flipV="1">
            <a:off x="9894872" y="1681384"/>
            <a:ext cx="144882" cy="513271"/>
          </a:xfrm>
          <a:prstGeom prst="curvedConnector2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4" name="Rounded Rectangle 403"/>
          <p:cNvSpPr/>
          <p:nvPr/>
        </p:nvSpPr>
        <p:spPr>
          <a:xfrm>
            <a:off x="1727426" y="2474644"/>
            <a:ext cx="257536" cy="136956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3</a:t>
            </a:r>
            <a:endParaRPr lang="en-GB" sz="1400" dirty="0"/>
          </a:p>
        </p:txBody>
      </p:sp>
      <p:cxnSp>
        <p:nvCxnSpPr>
          <p:cNvPr id="405" name="Curved Connector 404"/>
          <p:cNvCxnSpPr>
            <a:cxnSpLocks/>
            <a:stCxn id="400" idx="4"/>
            <a:endCxn id="380" idx="0"/>
          </p:cNvCxnSpPr>
          <p:nvPr/>
        </p:nvCxnSpPr>
        <p:spPr>
          <a:xfrm rot="16200000" flipH="1">
            <a:off x="9233741" y="2741218"/>
            <a:ext cx="1423016" cy="81159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Curved Connector 406"/>
          <p:cNvCxnSpPr>
            <a:cxnSpLocks/>
            <a:stCxn id="399" idx="5"/>
            <a:endCxn id="386" idx="0"/>
          </p:cNvCxnSpPr>
          <p:nvPr/>
        </p:nvCxnSpPr>
        <p:spPr>
          <a:xfrm rot="16200000" flipH="1">
            <a:off x="9451505" y="2431895"/>
            <a:ext cx="1714879" cy="1196532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56" idx="5"/>
            <a:endCxn id="400" idx="5"/>
          </p:cNvCxnSpPr>
          <p:nvPr/>
        </p:nvCxnSpPr>
        <p:spPr>
          <a:xfrm rot="5400000" flipH="1" flipV="1">
            <a:off x="7850660" y="2009474"/>
            <a:ext cx="1393679" cy="2182772"/>
          </a:xfrm>
          <a:prstGeom prst="curvedConnector3">
            <a:avLst>
              <a:gd name="adj1" fmla="val 8582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55" idx="5"/>
            <a:endCxn id="399" idx="6"/>
          </p:cNvCxnSpPr>
          <p:nvPr/>
        </p:nvCxnSpPr>
        <p:spPr>
          <a:xfrm rot="5400000" flipH="1" flipV="1">
            <a:off x="7595916" y="1706947"/>
            <a:ext cx="1766488" cy="2535776"/>
          </a:xfrm>
          <a:prstGeom prst="curvedConnector4">
            <a:avLst>
              <a:gd name="adj1" fmla="val 1594"/>
              <a:gd name="adj2" fmla="val 109015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Isosceles Triangle 425"/>
          <p:cNvSpPr/>
          <p:nvPr/>
        </p:nvSpPr>
        <p:spPr>
          <a:xfrm>
            <a:off x="9511816" y="2006419"/>
            <a:ext cx="227278" cy="153292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5</a:t>
            </a:r>
            <a:endParaRPr lang="en-GB" sz="1050" dirty="0"/>
          </a:p>
        </p:txBody>
      </p:sp>
      <p:sp>
        <p:nvSpPr>
          <p:cNvPr id="427" name="Isosceles Triangle 426"/>
          <p:cNvSpPr/>
          <p:nvPr/>
        </p:nvSpPr>
        <p:spPr>
          <a:xfrm>
            <a:off x="9421640" y="2231435"/>
            <a:ext cx="233749" cy="158759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4</a:t>
            </a:r>
            <a:endParaRPr lang="en-GB" sz="1050" dirty="0"/>
          </a:p>
        </p:txBody>
      </p:sp>
      <p:sp>
        <p:nvSpPr>
          <p:cNvPr id="428" name="Isosceles Triangle 427"/>
          <p:cNvSpPr/>
          <p:nvPr/>
        </p:nvSpPr>
        <p:spPr>
          <a:xfrm>
            <a:off x="8554272" y="2160969"/>
            <a:ext cx="264577" cy="178247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3</a:t>
            </a:r>
            <a:endParaRPr lang="en-GB" sz="1000" dirty="0"/>
          </a:p>
        </p:txBody>
      </p:sp>
      <p:sp>
        <p:nvSpPr>
          <p:cNvPr id="429" name="Isosceles Triangle 428"/>
          <p:cNvSpPr/>
          <p:nvPr/>
        </p:nvSpPr>
        <p:spPr>
          <a:xfrm>
            <a:off x="8863154" y="2356060"/>
            <a:ext cx="222200" cy="178941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2</a:t>
            </a:r>
            <a:endParaRPr lang="en-GB" sz="1000" dirty="0"/>
          </a:p>
        </p:txBody>
      </p:sp>
      <p:sp>
        <p:nvSpPr>
          <p:cNvPr id="430" name="Isosceles Triangle 429"/>
          <p:cNvSpPr/>
          <p:nvPr/>
        </p:nvSpPr>
        <p:spPr>
          <a:xfrm>
            <a:off x="9211871" y="2424114"/>
            <a:ext cx="216697" cy="15223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1</a:t>
            </a:r>
            <a:endParaRPr lang="en-GB" sz="1000" dirty="0"/>
          </a:p>
        </p:txBody>
      </p:sp>
      <p:cxnSp>
        <p:nvCxnSpPr>
          <p:cNvPr id="431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275" idx="0"/>
            <a:endCxn id="326" idx="0"/>
          </p:cNvCxnSpPr>
          <p:nvPr/>
        </p:nvCxnSpPr>
        <p:spPr>
          <a:xfrm rot="16200000" flipH="1" flipV="1">
            <a:off x="3350396" y="2931939"/>
            <a:ext cx="52433" cy="825870"/>
          </a:xfrm>
          <a:prstGeom prst="curvedConnector3">
            <a:avLst>
              <a:gd name="adj1" fmla="val -435985"/>
            </a:avLst>
          </a:prstGeom>
          <a:ln w="19050"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Curved Connector 7">
            <a:extLst>
              <a:ext uri="{FF2B5EF4-FFF2-40B4-BE49-F238E27FC236}">
                <a16:creationId xmlns:a16="http://schemas.microsoft.com/office/drawing/2014/main" xmlns="" id="{2C7F1980-F5D5-4904-B635-CEC8261410AA}"/>
              </a:ext>
            </a:extLst>
          </p:cNvPr>
          <p:cNvCxnSpPr>
            <a:cxnSpLocks/>
            <a:stCxn id="253" idx="5"/>
            <a:endCxn id="283" idx="0"/>
          </p:cNvCxnSpPr>
          <p:nvPr/>
        </p:nvCxnSpPr>
        <p:spPr>
          <a:xfrm rot="16200000" flipH="1">
            <a:off x="6859491" y="352310"/>
            <a:ext cx="274827" cy="1232513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5" name="Group 444"/>
          <p:cNvGrpSpPr/>
          <p:nvPr/>
        </p:nvGrpSpPr>
        <p:grpSpPr>
          <a:xfrm>
            <a:off x="7687687" y="5159580"/>
            <a:ext cx="4266015" cy="1627221"/>
            <a:chOff x="703723" y="1037665"/>
            <a:chExt cx="10309700" cy="3450952"/>
          </a:xfrm>
        </p:grpSpPr>
        <p:cxnSp>
          <p:nvCxnSpPr>
            <p:cNvPr id="446" name="Elbow Connector 445"/>
            <p:cNvCxnSpPr>
              <a:stCxn id="545" idx="1"/>
              <a:endCxn id="553" idx="1"/>
            </p:cNvCxnSpPr>
            <p:nvPr/>
          </p:nvCxnSpPr>
          <p:spPr>
            <a:xfrm rot="10800000" flipH="1" flipV="1">
              <a:off x="703723" y="2243103"/>
              <a:ext cx="1220897" cy="1808410"/>
            </a:xfrm>
            <a:prstGeom prst="bentConnector3">
              <a:avLst>
                <a:gd name="adj1" fmla="val -18724"/>
              </a:avLst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7" name="Group 446"/>
            <p:cNvGrpSpPr/>
            <p:nvPr/>
          </p:nvGrpSpPr>
          <p:grpSpPr>
            <a:xfrm>
              <a:off x="1657050" y="1634158"/>
              <a:ext cx="1147482" cy="301647"/>
              <a:chOff x="8588178" y="475579"/>
              <a:chExt cx="2210656" cy="994489"/>
            </a:xfrm>
          </p:grpSpPr>
          <p:sp>
            <p:nvSpPr>
              <p:cNvPr id="581" name="Rectangle 580"/>
              <p:cNvSpPr/>
              <p:nvPr/>
            </p:nvSpPr>
            <p:spPr>
              <a:xfrm>
                <a:off x="8588178" y="475579"/>
                <a:ext cx="2210656" cy="994489"/>
              </a:xfrm>
              <a:prstGeom prst="rect">
                <a:avLst/>
              </a:prstGeom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" dirty="0" smtClean="0">
                    <a:solidFill>
                      <a:schemeClr val="tx1"/>
                    </a:solidFill>
                  </a:rPr>
                  <a:t>System </a:t>
                </a: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82" name="Rectangle 581"/>
              <p:cNvSpPr/>
              <p:nvPr/>
            </p:nvSpPr>
            <p:spPr>
              <a:xfrm>
                <a:off x="8705918" y="1274787"/>
                <a:ext cx="749960" cy="187248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83" name="Rectangle 582"/>
              <p:cNvSpPr/>
              <p:nvPr/>
            </p:nvSpPr>
            <p:spPr>
              <a:xfrm>
                <a:off x="9920952" y="1282211"/>
                <a:ext cx="749958" cy="187248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48" name="Group 447"/>
            <p:cNvGrpSpPr/>
            <p:nvPr/>
          </p:nvGrpSpPr>
          <p:grpSpPr>
            <a:xfrm>
              <a:off x="3207521" y="1631721"/>
              <a:ext cx="1143479" cy="301647"/>
              <a:chOff x="8588178" y="475580"/>
              <a:chExt cx="2210656" cy="994490"/>
            </a:xfrm>
          </p:grpSpPr>
          <p:sp>
            <p:nvSpPr>
              <p:cNvPr id="578" name="Rectangle 577"/>
              <p:cNvSpPr/>
              <p:nvPr/>
            </p:nvSpPr>
            <p:spPr>
              <a:xfrm>
                <a:off x="8588178" y="475580"/>
                <a:ext cx="2210656" cy="994490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" dirty="0" smtClean="0">
                    <a:solidFill>
                      <a:schemeClr val="tx1"/>
                    </a:solidFill>
                  </a:rPr>
                  <a:t>System</a:t>
                </a: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79" name="Rectangle 578"/>
              <p:cNvSpPr/>
              <p:nvPr/>
            </p:nvSpPr>
            <p:spPr>
              <a:xfrm>
                <a:off x="8705918" y="1274787"/>
                <a:ext cx="749960" cy="187248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80" name="Rectangle 579"/>
              <p:cNvSpPr/>
              <p:nvPr/>
            </p:nvSpPr>
            <p:spPr>
              <a:xfrm>
                <a:off x="9920952" y="1282211"/>
                <a:ext cx="749958" cy="187248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49" name="Group 448"/>
            <p:cNvGrpSpPr/>
            <p:nvPr/>
          </p:nvGrpSpPr>
          <p:grpSpPr>
            <a:xfrm>
              <a:off x="2096204" y="2506057"/>
              <a:ext cx="1419728" cy="326582"/>
              <a:chOff x="8155274" y="2089547"/>
              <a:chExt cx="3002325" cy="1435736"/>
            </a:xfrm>
          </p:grpSpPr>
          <p:sp>
            <p:nvSpPr>
              <p:cNvPr id="571" name="Rectangle 570"/>
              <p:cNvSpPr/>
              <p:nvPr/>
            </p:nvSpPr>
            <p:spPr>
              <a:xfrm>
                <a:off x="8155274" y="2093381"/>
                <a:ext cx="3002325" cy="1431902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" dirty="0" smtClean="0">
                    <a:solidFill>
                      <a:schemeClr val="tx1"/>
                    </a:solidFill>
                  </a:rPr>
                  <a:t>switch</a:t>
                </a: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72" name="Rectangle 571"/>
              <p:cNvSpPr/>
              <p:nvPr/>
            </p:nvSpPr>
            <p:spPr>
              <a:xfrm>
                <a:off x="8394343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73" name="Rectangle 572"/>
              <p:cNvSpPr/>
              <p:nvPr/>
            </p:nvSpPr>
            <p:spPr>
              <a:xfrm>
                <a:off x="9381933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74" name="Rectangle 573"/>
              <p:cNvSpPr/>
              <p:nvPr/>
            </p:nvSpPr>
            <p:spPr>
              <a:xfrm>
                <a:off x="10270056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75" name="Rectangle 574"/>
              <p:cNvSpPr/>
              <p:nvPr/>
            </p:nvSpPr>
            <p:spPr>
              <a:xfrm>
                <a:off x="8402809" y="328066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76" name="Rectangle 575"/>
              <p:cNvSpPr/>
              <p:nvPr/>
            </p:nvSpPr>
            <p:spPr>
              <a:xfrm>
                <a:off x="9392469" y="3270743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77" name="Rectangle 576"/>
              <p:cNvSpPr/>
              <p:nvPr/>
            </p:nvSpPr>
            <p:spPr>
              <a:xfrm>
                <a:off x="10270056" y="328066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52" name="Group 451"/>
            <p:cNvGrpSpPr/>
            <p:nvPr/>
          </p:nvGrpSpPr>
          <p:grpSpPr>
            <a:xfrm>
              <a:off x="4175396" y="2527854"/>
              <a:ext cx="1430054" cy="326582"/>
              <a:chOff x="8155274" y="2089547"/>
              <a:chExt cx="3024163" cy="1435736"/>
            </a:xfrm>
          </p:grpSpPr>
          <p:sp>
            <p:nvSpPr>
              <p:cNvPr id="564" name="Rectangle 563"/>
              <p:cNvSpPr/>
              <p:nvPr/>
            </p:nvSpPr>
            <p:spPr>
              <a:xfrm>
                <a:off x="8155274" y="2093381"/>
                <a:ext cx="3002325" cy="1431902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" dirty="0" smtClean="0">
                    <a:solidFill>
                      <a:schemeClr val="tx1"/>
                    </a:solidFill>
                  </a:rPr>
                  <a:t>switch</a:t>
                </a: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65" name="Rectangle 564"/>
              <p:cNvSpPr/>
              <p:nvPr/>
            </p:nvSpPr>
            <p:spPr>
              <a:xfrm>
                <a:off x="8394343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66" name="Rectangle 565"/>
              <p:cNvSpPr/>
              <p:nvPr/>
            </p:nvSpPr>
            <p:spPr>
              <a:xfrm>
                <a:off x="9381933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67" name="Rectangle 566"/>
              <p:cNvSpPr/>
              <p:nvPr/>
            </p:nvSpPr>
            <p:spPr>
              <a:xfrm>
                <a:off x="10270056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68" name="Rectangle 567"/>
              <p:cNvSpPr/>
              <p:nvPr/>
            </p:nvSpPr>
            <p:spPr>
              <a:xfrm>
                <a:off x="8402809" y="328066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69" name="Rectangle 568"/>
              <p:cNvSpPr/>
              <p:nvPr/>
            </p:nvSpPr>
            <p:spPr>
              <a:xfrm>
                <a:off x="9392469" y="3270743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70" name="Rectangle 569"/>
              <p:cNvSpPr/>
              <p:nvPr/>
            </p:nvSpPr>
            <p:spPr>
              <a:xfrm rot="5400000">
                <a:off x="10634107" y="2708849"/>
                <a:ext cx="930532" cy="160129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53" name="Group 452"/>
            <p:cNvGrpSpPr/>
            <p:nvPr/>
          </p:nvGrpSpPr>
          <p:grpSpPr>
            <a:xfrm>
              <a:off x="1924621" y="3614408"/>
              <a:ext cx="1091909" cy="874209"/>
              <a:chOff x="8186833" y="885590"/>
              <a:chExt cx="2210656" cy="2362099"/>
            </a:xfrm>
          </p:grpSpPr>
          <p:sp>
            <p:nvSpPr>
              <p:cNvPr id="553" name="Rectangle 552"/>
              <p:cNvSpPr/>
              <p:nvPr/>
            </p:nvSpPr>
            <p:spPr>
              <a:xfrm>
                <a:off x="8186833" y="885590"/>
                <a:ext cx="2210656" cy="2362099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100" dirty="0"/>
              </a:p>
            </p:txBody>
          </p:sp>
          <p:sp>
            <p:nvSpPr>
              <p:cNvPr id="554" name="Rectangle 553"/>
              <p:cNvSpPr/>
              <p:nvPr/>
            </p:nvSpPr>
            <p:spPr>
              <a:xfrm>
                <a:off x="8399301" y="896045"/>
                <a:ext cx="623146" cy="199813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555" name="Group 554"/>
              <p:cNvGrpSpPr/>
              <p:nvPr/>
            </p:nvGrpSpPr>
            <p:grpSpPr>
              <a:xfrm>
                <a:off x="8506012" y="2187800"/>
                <a:ext cx="1723798" cy="239118"/>
                <a:chOff x="8497703" y="5037560"/>
                <a:chExt cx="1723798" cy="239118"/>
              </a:xfrm>
            </p:grpSpPr>
            <p:sp>
              <p:nvSpPr>
                <p:cNvPr id="562" name="Rectangle 561"/>
                <p:cNvSpPr/>
                <p:nvPr/>
              </p:nvSpPr>
              <p:spPr>
                <a:xfrm>
                  <a:off x="8497703" y="5037560"/>
                  <a:ext cx="1079433" cy="239116"/>
                </a:xfrm>
                <a:prstGeom prst="rect">
                  <a:avLst/>
                </a:prstGeom>
                <a:solidFill>
                  <a:srgbClr val="FFC000"/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63" name="Rectangle 562"/>
                <p:cNvSpPr/>
                <p:nvPr/>
              </p:nvSpPr>
              <p:spPr>
                <a:xfrm>
                  <a:off x="9598355" y="5037561"/>
                  <a:ext cx="623146" cy="239117"/>
                </a:xfrm>
                <a:prstGeom prst="rect">
                  <a:avLst/>
                </a:prstGeom>
                <a:solidFill>
                  <a:srgbClr val="FFC000"/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556" name="TextBox 555"/>
              <p:cNvSpPr txBox="1"/>
              <p:nvPr/>
            </p:nvSpPr>
            <p:spPr>
              <a:xfrm>
                <a:off x="8206705" y="1054320"/>
                <a:ext cx="2108554" cy="8551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" dirty="0" smtClean="0"/>
                  <a:t>Multiple Logical</a:t>
                </a:r>
              </a:p>
              <a:p>
                <a:r>
                  <a:rPr lang="en-US" sz="100" dirty="0" smtClean="0"/>
                  <a:t>Device</a:t>
                </a:r>
                <a:endParaRPr lang="en-US" sz="100" dirty="0"/>
              </a:p>
            </p:txBody>
          </p:sp>
          <p:sp>
            <p:nvSpPr>
              <p:cNvPr id="557" name="Rectangle 556"/>
              <p:cNvSpPr/>
              <p:nvPr/>
            </p:nvSpPr>
            <p:spPr>
              <a:xfrm>
                <a:off x="8506012" y="2442813"/>
                <a:ext cx="1079433" cy="239116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58" name="Rectangle 557"/>
              <p:cNvSpPr/>
              <p:nvPr/>
            </p:nvSpPr>
            <p:spPr>
              <a:xfrm>
                <a:off x="9606664" y="2437851"/>
                <a:ext cx="623146" cy="239117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59" name="Rectangle 558"/>
              <p:cNvSpPr/>
              <p:nvPr/>
            </p:nvSpPr>
            <p:spPr>
              <a:xfrm>
                <a:off x="9618732" y="896045"/>
                <a:ext cx="623146" cy="199813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60" name="Rectangle 559"/>
              <p:cNvSpPr/>
              <p:nvPr/>
            </p:nvSpPr>
            <p:spPr>
              <a:xfrm>
                <a:off x="8506651" y="2703165"/>
                <a:ext cx="1079433" cy="23911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61" name="Rectangle 560"/>
              <p:cNvSpPr/>
              <p:nvPr/>
            </p:nvSpPr>
            <p:spPr>
              <a:xfrm>
                <a:off x="9607302" y="2703164"/>
                <a:ext cx="623146" cy="239117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54" name="Group 453"/>
            <p:cNvGrpSpPr/>
            <p:nvPr/>
          </p:nvGrpSpPr>
          <p:grpSpPr>
            <a:xfrm>
              <a:off x="3558618" y="3655043"/>
              <a:ext cx="890547" cy="822236"/>
              <a:chOff x="8756870" y="3765999"/>
              <a:chExt cx="1370088" cy="1182052"/>
            </a:xfrm>
            <a:solidFill>
              <a:schemeClr val="tx2">
                <a:lumMod val="75000"/>
              </a:schemeClr>
            </a:solidFill>
          </p:grpSpPr>
          <p:sp>
            <p:nvSpPr>
              <p:cNvPr id="550" name="Rectangle 549"/>
              <p:cNvSpPr/>
              <p:nvPr/>
            </p:nvSpPr>
            <p:spPr>
              <a:xfrm>
                <a:off x="8756870" y="3768695"/>
                <a:ext cx="1370088" cy="1179356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00" dirty="0"/>
              </a:p>
            </p:txBody>
          </p:sp>
          <p:sp>
            <p:nvSpPr>
              <p:cNvPr id="551" name="Rectangle 550"/>
              <p:cNvSpPr/>
              <p:nvPr/>
            </p:nvSpPr>
            <p:spPr>
              <a:xfrm>
                <a:off x="8852899" y="3765999"/>
                <a:ext cx="623146" cy="199813"/>
              </a:xfrm>
              <a:prstGeom prst="rect">
                <a:avLst/>
              </a:prstGeom>
              <a:solidFill>
                <a:srgbClr val="FF0000"/>
              </a:solidFill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52" name="TextBox 551"/>
              <p:cNvSpPr txBox="1"/>
              <p:nvPr/>
            </p:nvSpPr>
            <p:spPr>
              <a:xfrm>
                <a:off x="8893094" y="4106867"/>
                <a:ext cx="869187" cy="511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" dirty="0" smtClean="0"/>
                  <a:t>Single-</a:t>
                </a:r>
              </a:p>
              <a:p>
                <a:r>
                  <a:rPr lang="en-US" sz="100" dirty="0" smtClean="0"/>
                  <a:t>Logical</a:t>
                </a:r>
              </a:p>
              <a:p>
                <a:r>
                  <a:rPr lang="en-US" sz="100" dirty="0" smtClean="0"/>
                  <a:t>Device</a:t>
                </a:r>
                <a:endParaRPr lang="en-US" sz="100" dirty="0"/>
              </a:p>
            </p:txBody>
          </p:sp>
        </p:grpSp>
        <p:cxnSp>
          <p:nvCxnSpPr>
            <p:cNvPr id="456" name="Elbow Connector 455"/>
            <p:cNvCxnSpPr>
              <a:stCxn id="582" idx="2"/>
              <a:endCxn id="572" idx="0"/>
            </p:cNvCxnSpPr>
            <p:nvPr/>
          </p:nvCxnSpPr>
          <p:spPr>
            <a:xfrm rot="16200000" flipH="1">
              <a:off x="1848352" y="1997819"/>
              <a:ext cx="572689" cy="443785"/>
            </a:xfrm>
            <a:prstGeom prst="bentConnector3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7" name="Elbow Connector 456"/>
            <p:cNvCxnSpPr>
              <a:stCxn id="583" idx="2"/>
              <a:endCxn id="565" idx="0"/>
            </p:cNvCxnSpPr>
            <p:nvPr/>
          </p:nvCxnSpPr>
          <p:spPr>
            <a:xfrm rot="16200000" flipH="1">
              <a:off x="3193519" y="1285591"/>
              <a:ext cx="592234" cy="1892290"/>
            </a:xfrm>
            <a:prstGeom prst="bentConnector3">
              <a:avLst>
                <a:gd name="adj1" fmla="val 42357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9" name="Elbow Connector 458"/>
            <p:cNvCxnSpPr>
              <a:stCxn id="579" idx="2"/>
              <a:endCxn id="573" idx="0"/>
            </p:cNvCxnSpPr>
            <p:nvPr/>
          </p:nvCxnSpPr>
          <p:spPr>
            <a:xfrm rot="5400000">
              <a:off x="2855429" y="1899101"/>
              <a:ext cx="575126" cy="638786"/>
            </a:xfrm>
            <a:prstGeom prst="bentConnector3">
              <a:avLst>
                <a:gd name="adj1" fmla="val 26288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0" name="Elbow Connector 459"/>
            <p:cNvCxnSpPr>
              <a:stCxn id="580" idx="2"/>
              <a:endCxn id="566" idx="0"/>
            </p:cNvCxnSpPr>
            <p:nvPr/>
          </p:nvCxnSpPr>
          <p:spPr>
            <a:xfrm rot="16200000" flipH="1">
              <a:off x="4199493" y="1824558"/>
              <a:ext cx="594671" cy="811920"/>
            </a:xfrm>
            <a:prstGeom prst="bentConnector3">
              <a:avLst>
                <a:gd name="adj1" fmla="val 30727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2" name="Elbow Connector 461"/>
            <p:cNvCxnSpPr>
              <a:stCxn id="575" idx="2"/>
              <a:endCxn id="554" idx="0"/>
            </p:cNvCxnSpPr>
            <p:nvPr/>
          </p:nvCxnSpPr>
          <p:spPr>
            <a:xfrm rot="5400000">
              <a:off x="1878583" y="3136266"/>
              <a:ext cx="786889" cy="177133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Elbow Connector 462"/>
            <p:cNvCxnSpPr>
              <a:stCxn id="559" idx="0"/>
              <a:endCxn id="568" idx="2"/>
            </p:cNvCxnSpPr>
            <p:nvPr/>
          </p:nvCxnSpPr>
          <p:spPr>
            <a:xfrm rot="5400000" flipH="1" flipV="1">
              <a:off x="3230233" y="2408725"/>
              <a:ext cx="765092" cy="1654012"/>
            </a:xfrm>
            <a:prstGeom prst="bentConnector3">
              <a:avLst>
                <a:gd name="adj1" fmla="val 58451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4" name="Group 463"/>
            <p:cNvGrpSpPr/>
            <p:nvPr/>
          </p:nvGrpSpPr>
          <p:grpSpPr>
            <a:xfrm>
              <a:off x="4806366" y="3651775"/>
              <a:ext cx="890548" cy="822236"/>
              <a:chOff x="8756870" y="3765999"/>
              <a:chExt cx="1370088" cy="1182052"/>
            </a:xfrm>
            <a:solidFill>
              <a:schemeClr val="tx2">
                <a:lumMod val="75000"/>
              </a:schemeClr>
            </a:solidFill>
          </p:grpSpPr>
          <p:sp>
            <p:nvSpPr>
              <p:cNvPr id="547" name="Rectangle 546"/>
              <p:cNvSpPr/>
              <p:nvPr/>
            </p:nvSpPr>
            <p:spPr>
              <a:xfrm>
                <a:off x="8756870" y="3768695"/>
                <a:ext cx="1370088" cy="1179356"/>
              </a:xfrm>
              <a:prstGeom prst="rect">
                <a:avLst/>
              </a:prstGeom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200" dirty="0"/>
              </a:p>
            </p:txBody>
          </p:sp>
          <p:sp>
            <p:nvSpPr>
              <p:cNvPr id="548" name="Rectangle 547"/>
              <p:cNvSpPr/>
              <p:nvPr/>
            </p:nvSpPr>
            <p:spPr>
              <a:xfrm>
                <a:off x="8852899" y="3765999"/>
                <a:ext cx="623146" cy="199813"/>
              </a:xfrm>
              <a:prstGeom prst="rect">
                <a:avLst/>
              </a:prstGeom>
              <a:solidFill>
                <a:srgbClr val="FF0000"/>
              </a:solidFill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49" name="TextBox 548"/>
              <p:cNvSpPr txBox="1"/>
              <p:nvPr/>
            </p:nvSpPr>
            <p:spPr>
              <a:xfrm>
                <a:off x="8894015" y="4070528"/>
                <a:ext cx="869187" cy="511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" dirty="0" smtClean="0"/>
                  <a:t>Single-</a:t>
                </a:r>
              </a:p>
              <a:p>
                <a:r>
                  <a:rPr lang="en-US" sz="100" dirty="0" smtClean="0"/>
                  <a:t>Logical</a:t>
                </a:r>
              </a:p>
              <a:p>
                <a:r>
                  <a:rPr lang="en-US" sz="100" dirty="0"/>
                  <a:t>D</a:t>
                </a:r>
                <a:r>
                  <a:rPr lang="en-US" sz="100" dirty="0" smtClean="0"/>
                  <a:t>evice</a:t>
                </a:r>
                <a:endParaRPr lang="en-US" sz="100" dirty="0"/>
              </a:p>
            </p:txBody>
          </p:sp>
        </p:grpSp>
        <p:cxnSp>
          <p:nvCxnSpPr>
            <p:cNvPr id="465" name="Elbow Connector 464"/>
            <p:cNvCxnSpPr>
              <a:stCxn id="569" idx="2"/>
              <a:endCxn id="548" idx="0"/>
            </p:cNvCxnSpPr>
            <p:nvPr/>
          </p:nvCxnSpPr>
          <p:spPr>
            <a:xfrm rot="16200000" flipH="1">
              <a:off x="4589119" y="3169580"/>
              <a:ext cx="800844" cy="163539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6" name="Elbow Connector 465"/>
            <p:cNvCxnSpPr>
              <a:stCxn id="577" idx="2"/>
              <a:endCxn id="551" idx="0"/>
            </p:cNvCxnSpPr>
            <p:nvPr/>
          </p:nvCxnSpPr>
          <p:spPr>
            <a:xfrm rot="16200000" flipH="1">
              <a:off x="3121744" y="2953214"/>
              <a:ext cx="823652" cy="580000"/>
            </a:xfrm>
            <a:prstGeom prst="bentConnector3">
              <a:avLst>
                <a:gd name="adj1" fmla="val 67942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7" name="Elbow Connector 466"/>
            <p:cNvCxnSpPr>
              <a:stCxn id="564" idx="3"/>
              <a:endCxn id="485" idx="2"/>
            </p:cNvCxnSpPr>
            <p:nvPr/>
          </p:nvCxnSpPr>
          <p:spPr>
            <a:xfrm>
              <a:off x="5595123" y="2691581"/>
              <a:ext cx="2657859" cy="1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8" name="Group 467"/>
            <p:cNvGrpSpPr/>
            <p:nvPr/>
          </p:nvGrpSpPr>
          <p:grpSpPr>
            <a:xfrm>
              <a:off x="703724" y="2038913"/>
              <a:ext cx="652610" cy="408379"/>
              <a:chOff x="9097694" y="115667"/>
              <a:chExt cx="1261674" cy="1346370"/>
            </a:xfrm>
          </p:grpSpPr>
          <p:sp>
            <p:nvSpPr>
              <p:cNvPr id="545" name="Rectangle 544"/>
              <p:cNvSpPr/>
              <p:nvPr/>
            </p:nvSpPr>
            <p:spPr>
              <a:xfrm>
                <a:off x="9097694" y="115667"/>
                <a:ext cx="1261674" cy="1346370"/>
              </a:xfrm>
              <a:prstGeom prst="rect">
                <a:avLst/>
              </a:prstGeom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" dirty="0" smtClean="0">
                    <a:solidFill>
                      <a:schemeClr val="tx1"/>
                    </a:solidFill>
                  </a:rPr>
                  <a:t>HW </a:t>
                </a:r>
                <a:r>
                  <a:rPr lang="en-US" sz="100" dirty="0" err="1" smtClean="0">
                    <a:solidFill>
                      <a:schemeClr val="tx1"/>
                    </a:solidFill>
                  </a:rPr>
                  <a:t>mgr</a:t>
                </a:r>
                <a:r>
                  <a:rPr lang="en-US" sz="100" dirty="0" smtClean="0">
                    <a:solidFill>
                      <a:schemeClr val="tx1"/>
                    </a:solidFill>
                  </a:rPr>
                  <a:t> 1</a:t>
                </a: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46" name="Rectangle 545"/>
              <p:cNvSpPr/>
              <p:nvPr/>
            </p:nvSpPr>
            <p:spPr>
              <a:xfrm>
                <a:off x="9261564" y="1224630"/>
                <a:ext cx="749959" cy="187248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469" name="Elbow Connector 468"/>
            <p:cNvCxnSpPr>
              <a:stCxn id="545" idx="3"/>
              <a:endCxn id="571" idx="1"/>
            </p:cNvCxnSpPr>
            <p:nvPr/>
          </p:nvCxnSpPr>
          <p:spPr>
            <a:xfrm>
              <a:off x="1356334" y="2243103"/>
              <a:ext cx="739868" cy="426681"/>
            </a:xfrm>
            <a:prstGeom prst="bentConnector3">
              <a:avLst/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0" name="Elbow Connector 469"/>
            <p:cNvCxnSpPr>
              <a:stCxn id="571" idx="3"/>
              <a:endCxn id="564" idx="1"/>
            </p:cNvCxnSpPr>
            <p:nvPr/>
          </p:nvCxnSpPr>
          <p:spPr>
            <a:xfrm>
              <a:off x="3515931" y="2669784"/>
              <a:ext cx="659464" cy="21797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2" name="Elbow Connector 471"/>
            <p:cNvCxnSpPr>
              <a:stCxn id="553" idx="3"/>
              <a:endCxn id="550" idx="1"/>
            </p:cNvCxnSpPr>
            <p:nvPr/>
          </p:nvCxnSpPr>
          <p:spPr>
            <a:xfrm>
              <a:off x="3016530" y="4051513"/>
              <a:ext cx="542101" cy="15582"/>
            </a:xfrm>
            <a:prstGeom prst="bentConnector3">
              <a:avLst/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3" name="Elbow Connector 472"/>
            <p:cNvCxnSpPr>
              <a:endCxn id="547" idx="1"/>
            </p:cNvCxnSpPr>
            <p:nvPr/>
          </p:nvCxnSpPr>
          <p:spPr>
            <a:xfrm>
              <a:off x="4409338" y="4049706"/>
              <a:ext cx="397034" cy="14121"/>
            </a:xfrm>
            <a:prstGeom prst="bentConnector3">
              <a:avLst/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74" name="Group 473"/>
            <p:cNvGrpSpPr/>
            <p:nvPr/>
          </p:nvGrpSpPr>
          <p:grpSpPr>
            <a:xfrm>
              <a:off x="7958558" y="1629647"/>
              <a:ext cx="1213376" cy="467913"/>
              <a:chOff x="8241711" y="498952"/>
              <a:chExt cx="2210655" cy="1461456"/>
            </a:xfrm>
          </p:grpSpPr>
          <p:sp>
            <p:nvSpPr>
              <p:cNvPr id="542" name="Rectangle 541"/>
              <p:cNvSpPr/>
              <p:nvPr/>
            </p:nvSpPr>
            <p:spPr>
              <a:xfrm>
                <a:off x="8241711" y="498952"/>
                <a:ext cx="2210655" cy="994490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" dirty="0" smtClean="0">
                    <a:solidFill>
                      <a:schemeClr val="tx1"/>
                    </a:solidFill>
                  </a:rPr>
                  <a:t>System</a:t>
                </a: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43" name="Rectangle 542"/>
              <p:cNvSpPr/>
              <p:nvPr/>
            </p:nvSpPr>
            <p:spPr>
              <a:xfrm>
                <a:off x="8384723" y="1744875"/>
                <a:ext cx="749958" cy="187248"/>
              </a:xfrm>
              <a:prstGeom prst="rect">
                <a:avLst/>
              </a:prstGeom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44" name="Rectangle 543"/>
              <p:cNvSpPr/>
              <p:nvPr/>
            </p:nvSpPr>
            <p:spPr>
              <a:xfrm>
                <a:off x="9591952" y="1773160"/>
                <a:ext cx="749954" cy="187248"/>
              </a:xfrm>
              <a:prstGeom prst="rect">
                <a:avLst/>
              </a:prstGeom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75" name="Group 474"/>
            <p:cNvGrpSpPr/>
            <p:nvPr/>
          </p:nvGrpSpPr>
          <p:grpSpPr>
            <a:xfrm>
              <a:off x="8256451" y="2503168"/>
              <a:ext cx="1506508" cy="344725"/>
              <a:chOff x="8155274" y="2089547"/>
              <a:chExt cx="3002325" cy="1435736"/>
            </a:xfrm>
          </p:grpSpPr>
          <p:sp>
            <p:nvSpPr>
              <p:cNvPr id="535" name="Rectangle 534"/>
              <p:cNvSpPr/>
              <p:nvPr/>
            </p:nvSpPr>
            <p:spPr>
              <a:xfrm>
                <a:off x="8155274" y="2093381"/>
                <a:ext cx="3002325" cy="1431902"/>
              </a:xfrm>
              <a:prstGeom prst="rect">
                <a:avLst/>
              </a:prstGeom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" dirty="0" smtClean="0">
                    <a:solidFill>
                      <a:schemeClr val="tx1"/>
                    </a:solidFill>
                  </a:rPr>
                  <a:t>switch</a:t>
                </a: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36" name="Rectangle 535"/>
              <p:cNvSpPr/>
              <p:nvPr/>
            </p:nvSpPr>
            <p:spPr>
              <a:xfrm>
                <a:off x="8394343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37" name="Rectangle 536"/>
              <p:cNvSpPr/>
              <p:nvPr/>
            </p:nvSpPr>
            <p:spPr>
              <a:xfrm>
                <a:off x="9381933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38" name="Rectangle 537"/>
              <p:cNvSpPr/>
              <p:nvPr/>
            </p:nvSpPr>
            <p:spPr>
              <a:xfrm>
                <a:off x="10270056" y="208954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39" name="Rectangle 538"/>
              <p:cNvSpPr/>
              <p:nvPr/>
            </p:nvSpPr>
            <p:spPr>
              <a:xfrm>
                <a:off x="8402809" y="328066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40" name="Rectangle 539"/>
              <p:cNvSpPr/>
              <p:nvPr/>
            </p:nvSpPr>
            <p:spPr>
              <a:xfrm>
                <a:off x="9392469" y="3270743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41" name="Rectangle 540"/>
              <p:cNvSpPr/>
              <p:nvPr/>
            </p:nvSpPr>
            <p:spPr>
              <a:xfrm>
                <a:off x="10270056" y="3280667"/>
                <a:ext cx="623146" cy="23911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76" name="Group 475"/>
            <p:cNvGrpSpPr/>
            <p:nvPr/>
          </p:nvGrpSpPr>
          <p:grpSpPr>
            <a:xfrm>
              <a:off x="6941837" y="3418328"/>
              <a:ext cx="944983" cy="867915"/>
              <a:chOff x="8756870" y="3765999"/>
              <a:chExt cx="1370088" cy="1182052"/>
            </a:xfrm>
            <a:solidFill>
              <a:schemeClr val="tx2">
                <a:lumMod val="75000"/>
              </a:schemeClr>
            </a:solidFill>
          </p:grpSpPr>
          <p:sp>
            <p:nvSpPr>
              <p:cNvPr id="532" name="Rectangle 531"/>
              <p:cNvSpPr/>
              <p:nvPr/>
            </p:nvSpPr>
            <p:spPr>
              <a:xfrm>
                <a:off x="8756870" y="3768695"/>
                <a:ext cx="1370088" cy="1179356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400" dirty="0"/>
              </a:p>
            </p:txBody>
          </p:sp>
          <p:sp>
            <p:nvSpPr>
              <p:cNvPr id="533" name="Rectangle 532"/>
              <p:cNvSpPr/>
              <p:nvPr/>
            </p:nvSpPr>
            <p:spPr>
              <a:xfrm>
                <a:off x="8852899" y="3765999"/>
                <a:ext cx="623146" cy="199813"/>
              </a:xfrm>
              <a:prstGeom prst="rect">
                <a:avLst/>
              </a:prstGeom>
              <a:solidFill>
                <a:srgbClr val="00B050"/>
              </a:solidFill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34" name="TextBox 533"/>
              <p:cNvSpPr txBox="1"/>
              <p:nvPr/>
            </p:nvSpPr>
            <p:spPr>
              <a:xfrm>
                <a:off x="8893094" y="4106864"/>
                <a:ext cx="925144" cy="484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" dirty="0"/>
                  <a:t>Single-</a:t>
                </a:r>
              </a:p>
              <a:p>
                <a:r>
                  <a:rPr lang="en-US" sz="100" dirty="0"/>
                  <a:t>Logical</a:t>
                </a:r>
              </a:p>
              <a:p>
                <a:r>
                  <a:rPr lang="en-US" sz="100" dirty="0"/>
                  <a:t>Device</a:t>
                </a:r>
              </a:p>
            </p:txBody>
          </p:sp>
        </p:grpSp>
        <p:grpSp>
          <p:nvGrpSpPr>
            <p:cNvPr id="478" name="Group 477"/>
            <p:cNvGrpSpPr/>
            <p:nvPr/>
          </p:nvGrpSpPr>
          <p:grpSpPr>
            <a:xfrm>
              <a:off x="10188026" y="2280243"/>
              <a:ext cx="825397" cy="431066"/>
              <a:chOff x="14829431" y="1074273"/>
              <a:chExt cx="1503799" cy="1346371"/>
            </a:xfrm>
          </p:grpSpPr>
          <p:sp>
            <p:nvSpPr>
              <p:cNvPr id="530" name="Rectangle 529"/>
              <p:cNvSpPr/>
              <p:nvPr/>
            </p:nvSpPr>
            <p:spPr>
              <a:xfrm>
                <a:off x="14829431" y="1074273"/>
                <a:ext cx="1503799" cy="1346371"/>
              </a:xfrm>
              <a:prstGeom prst="rect">
                <a:avLst/>
              </a:prstGeom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" dirty="0" smtClean="0">
                    <a:solidFill>
                      <a:schemeClr val="tx1"/>
                    </a:solidFill>
                  </a:rPr>
                  <a:t>HW </a:t>
                </a:r>
                <a:r>
                  <a:rPr lang="en-US" sz="100" dirty="0" err="1" smtClean="0">
                    <a:solidFill>
                      <a:schemeClr val="tx1"/>
                    </a:solidFill>
                  </a:rPr>
                  <a:t>mgr</a:t>
                </a:r>
                <a:r>
                  <a:rPr lang="en-US" sz="100" dirty="0" smtClean="0">
                    <a:solidFill>
                      <a:schemeClr val="tx1"/>
                    </a:solidFill>
                  </a:rPr>
                  <a:t> 2</a:t>
                </a: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31" name="Rectangle 530"/>
              <p:cNvSpPr/>
              <p:nvPr/>
            </p:nvSpPr>
            <p:spPr>
              <a:xfrm>
                <a:off x="15208833" y="1105494"/>
                <a:ext cx="749960" cy="187248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79" name="Group 478"/>
            <p:cNvGrpSpPr/>
            <p:nvPr/>
          </p:nvGrpSpPr>
          <p:grpSpPr>
            <a:xfrm>
              <a:off x="8833832" y="3369483"/>
              <a:ext cx="1158653" cy="923930"/>
              <a:chOff x="8262583" y="804609"/>
              <a:chExt cx="2210656" cy="2365050"/>
            </a:xfrm>
          </p:grpSpPr>
          <p:sp>
            <p:nvSpPr>
              <p:cNvPr id="519" name="Rectangle 518"/>
              <p:cNvSpPr/>
              <p:nvPr/>
            </p:nvSpPr>
            <p:spPr>
              <a:xfrm>
                <a:off x="8262583" y="807560"/>
                <a:ext cx="2210656" cy="2362099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0"/>
              <a:lstStyle/>
              <a:p>
                <a:pPr algn="ctr"/>
                <a:endParaRPr lang="en-US" sz="100" dirty="0"/>
              </a:p>
            </p:txBody>
          </p:sp>
          <p:sp>
            <p:nvSpPr>
              <p:cNvPr id="520" name="Rectangle 519"/>
              <p:cNvSpPr/>
              <p:nvPr/>
            </p:nvSpPr>
            <p:spPr>
              <a:xfrm>
                <a:off x="8399302" y="804609"/>
                <a:ext cx="623147" cy="199813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521" name="Group 520"/>
              <p:cNvGrpSpPr/>
              <p:nvPr/>
            </p:nvGrpSpPr>
            <p:grpSpPr>
              <a:xfrm>
                <a:off x="8506012" y="2187800"/>
                <a:ext cx="1723798" cy="239118"/>
                <a:chOff x="8497703" y="5037560"/>
                <a:chExt cx="1723798" cy="239118"/>
              </a:xfrm>
            </p:grpSpPr>
            <p:sp>
              <p:nvSpPr>
                <p:cNvPr id="528" name="Rectangle 527"/>
                <p:cNvSpPr/>
                <p:nvPr/>
              </p:nvSpPr>
              <p:spPr>
                <a:xfrm>
                  <a:off x="8497703" y="5037560"/>
                  <a:ext cx="1079433" cy="239116"/>
                </a:xfrm>
                <a:prstGeom prst="rect">
                  <a:avLst/>
                </a:prstGeom>
                <a:solidFill>
                  <a:srgbClr val="FFC000"/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29" name="Rectangle 528"/>
                <p:cNvSpPr/>
                <p:nvPr/>
              </p:nvSpPr>
              <p:spPr>
                <a:xfrm>
                  <a:off x="9598355" y="5037561"/>
                  <a:ext cx="623146" cy="239117"/>
                </a:xfrm>
                <a:prstGeom prst="rect">
                  <a:avLst/>
                </a:prstGeom>
                <a:solidFill>
                  <a:srgbClr val="FFC000"/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522" name="TextBox 521"/>
              <p:cNvSpPr txBox="1"/>
              <p:nvPr/>
            </p:nvSpPr>
            <p:spPr>
              <a:xfrm>
                <a:off x="8300288" y="1233051"/>
                <a:ext cx="2096767" cy="8101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" dirty="0"/>
                  <a:t>Multiple Logical</a:t>
                </a:r>
              </a:p>
              <a:p>
                <a:r>
                  <a:rPr lang="en-US" sz="100" dirty="0"/>
                  <a:t>Device</a:t>
                </a:r>
              </a:p>
            </p:txBody>
          </p:sp>
          <p:sp>
            <p:nvSpPr>
              <p:cNvPr id="523" name="Rectangle 522"/>
              <p:cNvSpPr/>
              <p:nvPr/>
            </p:nvSpPr>
            <p:spPr>
              <a:xfrm>
                <a:off x="8506012" y="2442813"/>
                <a:ext cx="1079433" cy="239116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24" name="Rectangle 523"/>
              <p:cNvSpPr/>
              <p:nvPr/>
            </p:nvSpPr>
            <p:spPr>
              <a:xfrm>
                <a:off x="9606664" y="2437851"/>
                <a:ext cx="623146" cy="239117"/>
              </a:xfrm>
              <a:prstGeom prst="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25" name="Rectangle 524"/>
              <p:cNvSpPr/>
              <p:nvPr/>
            </p:nvSpPr>
            <p:spPr>
              <a:xfrm>
                <a:off x="9618731" y="804609"/>
                <a:ext cx="623147" cy="199813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26" name="Rectangle 525"/>
              <p:cNvSpPr/>
              <p:nvPr/>
            </p:nvSpPr>
            <p:spPr>
              <a:xfrm>
                <a:off x="8506651" y="2703165"/>
                <a:ext cx="1079433" cy="23911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27" name="Rectangle 526"/>
              <p:cNvSpPr/>
              <p:nvPr/>
            </p:nvSpPr>
            <p:spPr>
              <a:xfrm>
                <a:off x="9607302" y="2703164"/>
                <a:ext cx="623146" cy="239117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480" name="Elbow Connector 479"/>
            <p:cNvCxnSpPr>
              <a:stCxn id="543" idx="2"/>
              <a:endCxn id="536" idx="0"/>
            </p:cNvCxnSpPr>
            <p:nvPr/>
          </p:nvCxnSpPr>
          <p:spPr>
            <a:xfrm rot="16200000" flipH="1">
              <a:off x="8180479" y="2150895"/>
              <a:ext cx="414664" cy="289881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Elbow Connector 480"/>
            <p:cNvCxnSpPr>
              <a:stCxn id="544" idx="2"/>
              <a:endCxn id="537" idx="0"/>
            </p:cNvCxnSpPr>
            <p:nvPr/>
          </p:nvCxnSpPr>
          <p:spPr>
            <a:xfrm rot="16200000" flipH="1">
              <a:off x="8764093" y="2238955"/>
              <a:ext cx="405608" cy="122817"/>
            </a:xfrm>
            <a:prstGeom prst="bentConnector3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2" name="Elbow Connector 481"/>
            <p:cNvCxnSpPr>
              <a:stCxn id="539" idx="2"/>
              <a:endCxn id="533" idx="0"/>
            </p:cNvCxnSpPr>
            <p:nvPr/>
          </p:nvCxnSpPr>
          <p:spPr>
            <a:xfrm rot="5400000">
              <a:off x="7594110" y="2475434"/>
              <a:ext cx="571751" cy="1314031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3" name="Elbow Connector 482"/>
            <p:cNvCxnSpPr>
              <a:stCxn id="540" idx="2"/>
              <a:endCxn id="520" idx="0"/>
            </p:cNvCxnSpPr>
            <p:nvPr/>
          </p:nvCxnSpPr>
          <p:spPr>
            <a:xfrm rot="16200000" flipH="1">
              <a:off x="8788545" y="3089238"/>
              <a:ext cx="525293" cy="35196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4" name="Elbow Connector 483"/>
            <p:cNvCxnSpPr>
              <a:stCxn id="541" idx="2"/>
              <a:endCxn id="525" idx="0"/>
            </p:cNvCxnSpPr>
            <p:nvPr/>
          </p:nvCxnSpPr>
          <p:spPr>
            <a:xfrm rot="16200000" flipH="1">
              <a:off x="9329478" y="2991042"/>
              <a:ext cx="522910" cy="233970"/>
            </a:xfrm>
            <a:prstGeom prst="bentConnector3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5" name="Rectangle 484"/>
            <p:cNvSpPr/>
            <p:nvPr/>
          </p:nvSpPr>
          <p:spPr>
            <a:xfrm rot="5400000">
              <a:off x="8197160" y="2643817"/>
              <a:ext cx="207172" cy="9552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486" name="Elbow Connector 485"/>
            <p:cNvCxnSpPr>
              <a:stCxn id="535" idx="3"/>
              <a:endCxn id="530" idx="1"/>
            </p:cNvCxnSpPr>
            <p:nvPr/>
          </p:nvCxnSpPr>
          <p:spPr>
            <a:xfrm flipV="1">
              <a:off x="9762957" y="2495777"/>
              <a:ext cx="425067" cy="180214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7" name="Oval 486"/>
            <p:cNvSpPr/>
            <p:nvPr/>
          </p:nvSpPr>
          <p:spPr bwMode="ltGray">
            <a:xfrm>
              <a:off x="6255600" y="1037666"/>
              <a:ext cx="898491" cy="325136"/>
            </a:xfrm>
            <a:prstGeom prst="ellipse">
              <a:avLst/>
            </a:prstGeom>
            <a:solidFill>
              <a:srgbClr val="7030A0"/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100" dirty="0" smtClean="0">
                  <a:solidFill>
                    <a:schemeClr val="bg1"/>
                  </a:solidFill>
                </a:rPr>
                <a:t>FMS</a:t>
              </a:r>
              <a:endParaRPr lang="en-GB" sz="100" dirty="0" err="1" smtClean="0">
                <a:solidFill>
                  <a:schemeClr val="bg1"/>
                </a:solidFill>
              </a:endParaRPr>
            </a:p>
          </p:txBody>
        </p:sp>
        <p:cxnSp>
          <p:nvCxnSpPr>
            <p:cNvPr id="488" name="Curved Connector 487"/>
            <p:cNvCxnSpPr>
              <a:stCxn id="487" idx="6"/>
              <a:endCxn id="531" idx="0"/>
            </p:cNvCxnSpPr>
            <p:nvPr/>
          </p:nvCxnSpPr>
          <p:spPr>
            <a:xfrm>
              <a:off x="7154091" y="1200234"/>
              <a:ext cx="3447994" cy="1090005"/>
            </a:xfrm>
            <a:prstGeom prst="curvedConnector2">
              <a:avLst/>
            </a:prstGeom>
            <a:ln w="19050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0" name="Curved Connector 489"/>
            <p:cNvCxnSpPr>
              <a:stCxn id="487" idx="0"/>
              <a:endCxn id="545" idx="0"/>
            </p:cNvCxnSpPr>
            <p:nvPr/>
          </p:nvCxnSpPr>
          <p:spPr>
            <a:xfrm rot="16200000" flipH="1" flipV="1">
              <a:off x="3366814" y="-1299120"/>
              <a:ext cx="1001247" cy="5674817"/>
            </a:xfrm>
            <a:prstGeom prst="curvedConnector3">
              <a:avLst>
                <a:gd name="adj1" fmla="val -32979"/>
              </a:avLst>
            </a:prstGeom>
            <a:ln w="19050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Curved Connector 490"/>
            <p:cNvCxnSpPr>
              <a:stCxn id="487" idx="2"/>
              <a:endCxn id="578" idx="0"/>
            </p:cNvCxnSpPr>
            <p:nvPr/>
          </p:nvCxnSpPr>
          <p:spPr>
            <a:xfrm rot="10800000" flipV="1">
              <a:off x="3779262" y="1200233"/>
              <a:ext cx="2476339" cy="431487"/>
            </a:xfrm>
            <a:prstGeom prst="curvedConnector2">
              <a:avLst/>
            </a:prstGeom>
            <a:ln w="19050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2" name="Curved Connector 491"/>
            <p:cNvCxnSpPr>
              <a:stCxn id="487" idx="1"/>
              <a:endCxn id="581" idx="0"/>
            </p:cNvCxnSpPr>
            <p:nvPr/>
          </p:nvCxnSpPr>
          <p:spPr>
            <a:xfrm rot="16200000" flipH="1" flipV="1">
              <a:off x="4034547" y="-718476"/>
              <a:ext cx="548877" cy="4156390"/>
            </a:xfrm>
            <a:prstGeom prst="curvedConnector3">
              <a:avLst>
                <a:gd name="adj1" fmla="val -50324"/>
              </a:avLst>
            </a:prstGeom>
            <a:ln w="19050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3" name="Curved Connector 492"/>
            <p:cNvCxnSpPr>
              <a:stCxn id="487" idx="5"/>
              <a:endCxn id="542" idx="0"/>
            </p:cNvCxnSpPr>
            <p:nvPr/>
          </p:nvCxnSpPr>
          <p:spPr>
            <a:xfrm rot="16200000" flipH="1">
              <a:off x="7636646" y="701050"/>
              <a:ext cx="314460" cy="1542733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4" name="Elbow Connector 493"/>
            <p:cNvCxnSpPr>
              <a:stCxn id="519" idx="3"/>
              <a:endCxn id="530" idx="2"/>
            </p:cNvCxnSpPr>
            <p:nvPr/>
          </p:nvCxnSpPr>
          <p:spPr>
            <a:xfrm flipV="1">
              <a:off x="9992485" y="2711309"/>
              <a:ext cx="608240" cy="1120715"/>
            </a:xfrm>
            <a:prstGeom prst="bentConnector2">
              <a:avLst/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5" name="Elbow Connector 494"/>
            <p:cNvCxnSpPr>
              <a:stCxn id="532" idx="3"/>
              <a:endCxn id="519" idx="1"/>
            </p:cNvCxnSpPr>
            <p:nvPr/>
          </p:nvCxnSpPr>
          <p:spPr>
            <a:xfrm flipV="1">
              <a:off x="7886820" y="3832024"/>
              <a:ext cx="947012" cy="21247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sys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6" name="Rectangle 495"/>
            <p:cNvSpPr/>
            <p:nvPr/>
          </p:nvSpPr>
          <p:spPr>
            <a:xfrm>
              <a:off x="8027971" y="1870982"/>
              <a:ext cx="420718" cy="160007"/>
            </a:xfrm>
            <a:prstGeom prst="rect">
              <a:avLst/>
            </a:prstGeom>
            <a:solidFill>
              <a:srgbClr val="92D050"/>
            </a:solidFill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" dirty="0">
                <a:solidFill>
                  <a:schemeClr val="tx1"/>
                </a:solidFill>
              </a:endParaRPr>
            </a:p>
          </p:txBody>
        </p:sp>
        <p:sp>
          <p:nvSpPr>
            <p:cNvPr id="497" name="Rectangle 496"/>
            <p:cNvSpPr/>
            <p:nvPr/>
          </p:nvSpPr>
          <p:spPr>
            <a:xfrm>
              <a:off x="8687481" y="1876430"/>
              <a:ext cx="429799" cy="146711"/>
            </a:xfrm>
            <a:prstGeom prst="rect">
              <a:avLst/>
            </a:prstGeom>
            <a:solidFill>
              <a:srgbClr val="92D050"/>
            </a:solidFill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" dirty="0">
                <a:solidFill>
                  <a:schemeClr val="tx1"/>
                </a:solidFill>
              </a:endParaRPr>
            </a:p>
          </p:txBody>
        </p:sp>
        <p:sp>
          <p:nvSpPr>
            <p:cNvPr id="498" name="Oval 497"/>
            <p:cNvSpPr/>
            <p:nvPr/>
          </p:nvSpPr>
          <p:spPr bwMode="ltGray">
            <a:xfrm>
              <a:off x="1640167" y="1830672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400" dirty="0"/>
                <a:t>1</a:t>
              </a:r>
              <a:endParaRPr lang="en-GB" sz="400" dirty="0" err="1" smtClean="0"/>
            </a:p>
          </p:txBody>
        </p:sp>
        <p:sp>
          <p:nvSpPr>
            <p:cNvPr id="499" name="Oval 498"/>
            <p:cNvSpPr/>
            <p:nvPr/>
          </p:nvSpPr>
          <p:spPr bwMode="ltGray">
            <a:xfrm>
              <a:off x="2582208" y="1818745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400" dirty="0"/>
                <a:t>2</a:t>
              </a:r>
              <a:endParaRPr lang="en-GB" sz="400" dirty="0" err="1" smtClean="0"/>
            </a:p>
          </p:txBody>
        </p:sp>
        <p:sp>
          <p:nvSpPr>
            <p:cNvPr id="500" name="Oval 499"/>
            <p:cNvSpPr/>
            <p:nvPr/>
          </p:nvSpPr>
          <p:spPr bwMode="ltGray">
            <a:xfrm>
              <a:off x="2356569" y="3439859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400" dirty="0"/>
                <a:t>3</a:t>
              </a:r>
              <a:endParaRPr lang="en-GB" sz="400" dirty="0" err="1" smtClean="0"/>
            </a:p>
          </p:txBody>
        </p:sp>
        <p:sp>
          <p:nvSpPr>
            <p:cNvPr id="501" name="Oval 500"/>
            <p:cNvSpPr/>
            <p:nvPr/>
          </p:nvSpPr>
          <p:spPr bwMode="ltGray">
            <a:xfrm>
              <a:off x="3141878" y="1828035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400" dirty="0"/>
                <a:t>5</a:t>
              </a:r>
              <a:endParaRPr lang="en-GB" sz="400" dirty="0" err="1" smtClean="0"/>
            </a:p>
          </p:txBody>
        </p:sp>
        <p:sp>
          <p:nvSpPr>
            <p:cNvPr id="502" name="Oval 501"/>
            <p:cNvSpPr/>
            <p:nvPr/>
          </p:nvSpPr>
          <p:spPr bwMode="ltGray">
            <a:xfrm>
              <a:off x="7362627" y="3226543"/>
              <a:ext cx="245368" cy="200518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400" dirty="0" smtClean="0"/>
                <a:t>a</a:t>
              </a:r>
              <a:endParaRPr lang="en-GB" sz="400" dirty="0" err="1" smtClean="0"/>
            </a:p>
          </p:txBody>
        </p:sp>
        <p:sp>
          <p:nvSpPr>
            <p:cNvPr id="503" name="Oval 502"/>
            <p:cNvSpPr/>
            <p:nvPr/>
          </p:nvSpPr>
          <p:spPr bwMode="ltGray">
            <a:xfrm>
              <a:off x="9287519" y="3201007"/>
              <a:ext cx="245368" cy="200518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400" dirty="0" smtClean="0"/>
                <a:t>b</a:t>
              </a:r>
              <a:endParaRPr lang="en-GB" sz="400" dirty="0" err="1" smtClean="0"/>
            </a:p>
          </p:txBody>
        </p:sp>
        <p:sp>
          <p:nvSpPr>
            <p:cNvPr id="504" name="Oval 503"/>
            <p:cNvSpPr/>
            <p:nvPr/>
          </p:nvSpPr>
          <p:spPr bwMode="ltGray">
            <a:xfrm>
              <a:off x="4136257" y="1846942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400" dirty="0"/>
                <a:t>4</a:t>
              </a:r>
              <a:endParaRPr lang="en-GB" sz="400" dirty="0" err="1" smtClean="0"/>
            </a:p>
          </p:txBody>
        </p:sp>
        <p:sp>
          <p:nvSpPr>
            <p:cNvPr id="505" name="Oval 504"/>
            <p:cNvSpPr/>
            <p:nvPr/>
          </p:nvSpPr>
          <p:spPr bwMode="ltGray">
            <a:xfrm>
              <a:off x="7903657" y="1977147"/>
              <a:ext cx="245368" cy="200518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400" dirty="0"/>
                <a:t>8</a:t>
              </a:r>
              <a:endParaRPr lang="en-GB" sz="400" dirty="0" err="1" smtClean="0"/>
            </a:p>
          </p:txBody>
        </p:sp>
        <p:sp>
          <p:nvSpPr>
            <p:cNvPr id="506" name="Oval 505"/>
            <p:cNvSpPr/>
            <p:nvPr/>
          </p:nvSpPr>
          <p:spPr bwMode="ltGray">
            <a:xfrm>
              <a:off x="8966897" y="2008328"/>
              <a:ext cx="245368" cy="200518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400" dirty="0" smtClean="0"/>
                <a:t>9</a:t>
              </a:r>
              <a:endParaRPr lang="en-GB" sz="400" dirty="0" err="1" smtClean="0"/>
            </a:p>
          </p:txBody>
        </p:sp>
        <p:sp>
          <p:nvSpPr>
            <p:cNvPr id="507" name="Oval 506"/>
            <p:cNvSpPr/>
            <p:nvPr/>
          </p:nvSpPr>
          <p:spPr bwMode="ltGray">
            <a:xfrm>
              <a:off x="4043078" y="3446246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400" dirty="0" smtClean="0"/>
                <a:t>6</a:t>
              </a:r>
              <a:endParaRPr lang="en-GB" sz="400" dirty="0" err="1" smtClean="0"/>
            </a:p>
          </p:txBody>
        </p:sp>
        <p:sp>
          <p:nvSpPr>
            <p:cNvPr id="508" name="Oval 507"/>
            <p:cNvSpPr/>
            <p:nvPr/>
          </p:nvSpPr>
          <p:spPr bwMode="ltGray">
            <a:xfrm>
              <a:off x="5202424" y="3431396"/>
              <a:ext cx="245368" cy="20051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90000"/>
                </a:lnSpc>
              </a:pPr>
              <a:r>
                <a:rPr lang="en-US" sz="400" dirty="0" smtClean="0"/>
                <a:t>7</a:t>
              </a:r>
              <a:endParaRPr lang="en-GB" sz="400" dirty="0" err="1" smtClean="0"/>
            </a:p>
          </p:txBody>
        </p:sp>
        <p:sp>
          <p:nvSpPr>
            <p:cNvPr id="509" name="Rounded Rectangle 508"/>
            <p:cNvSpPr/>
            <p:nvPr/>
          </p:nvSpPr>
          <p:spPr>
            <a:xfrm>
              <a:off x="1733566" y="1521714"/>
              <a:ext cx="293098" cy="187709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" dirty="0" smtClean="0"/>
                <a:t>1</a:t>
              </a:r>
              <a:endParaRPr lang="en-GB" sz="400" dirty="0"/>
            </a:p>
          </p:txBody>
        </p:sp>
        <p:sp>
          <p:nvSpPr>
            <p:cNvPr id="514" name="Rounded Rectangle 513"/>
            <p:cNvSpPr/>
            <p:nvPr/>
          </p:nvSpPr>
          <p:spPr>
            <a:xfrm>
              <a:off x="3194638" y="1498765"/>
              <a:ext cx="293098" cy="187709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" dirty="0" smtClean="0"/>
                <a:t>2</a:t>
              </a:r>
              <a:endParaRPr lang="en-GB" sz="400" dirty="0"/>
            </a:p>
          </p:txBody>
        </p:sp>
        <p:sp>
          <p:nvSpPr>
            <p:cNvPr id="515" name="Rounded Rectangle 514"/>
            <p:cNvSpPr/>
            <p:nvPr/>
          </p:nvSpPr>
          <p:spPr>
            <a:xfrm>
              <a:off x="7852686" y="1517877"/>
              <a:ext cx="293098" cy="187709"/>
            </a:xfrm>
            <a:prstGeom prst="round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" dirty="0" smtClean="0"/>
                <a:t>3</a:t>
              </a:r>
              <a:endParaRPr lang="en-GB" sz="400" dirty="0"/>
            </a:p>
          </p:txBody>
        </p:sp>
        <p:sp>
          <p:nvSpPr>
            <p:cNvPr id="516" name="Diamond 515"/>
            <p:cNvSpPr/>
            <p:nvPr/>
          </p:nvSpPr>
          <p:spPr>
            <a:xfrm>
              <a:off x="8387811" y="2524686"/>
              <a:ext cx="240844" cy="272415"/>
            </a:xfrm>
            <a:prstGeom prst="diamond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" dirty="0" smtClean="0"/>
                <a:t>3</a:t>
              </a:r>
              <a:endParaRPr lang="en-GB" sz="400" dirty="0"/>
            </a:p>
          </p:txBody>
        </p:sp>
        <p:sp>
          <p:nvSpPr>
            <p:cNvPr id="517" name="Diamond 516"/>
            <p:cNvSpPr/>
            <p:nvPr/>
          </p:nvSpPr>
          <p:spPr>
            <a:xfrm>
              <a:off x="3091044" y="2537176"/>
              <a:ext cx="240844" cy="272415"/>
            </a:xfrm>
            <a:prstGeom prst="diamond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" dirty="0" smtClean="0"/>
                <a:t>2</a:t>
              </a:r>
              <a:endParaRPr lang="en-GB" sz="400" dirty="0"/>
            </a:p>
          </p:txBody>
        </p:sp>
        <p:sp>
          <p:nvSpPr>
            <p:cNvPr id="518" name="Diamond 517"/>
            <p:cNvSpPr/>
            <p:nvPr/>
          </p:nvSpPr>
          <p:spPr>
            <a:xfrm>
              <a:off x="5142946" y="2555373"/>
              <a:ext cx="240844" cy="272415"/>
            </a:xfrm>
            <a:prstGeom prst="diamond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" dirty="0" smtClean="0"/>
                <a:t>1</a:t>
              </a:r>
              <a:endParaRPr lang="en-GB" sz="400" dirty="0"/>
            </a:p>
          </p:txBody>
        </p:sp>
      </p:grpSp>
      <p:sp>
        <p:nvSpPr>
          <p:cNvPr id="408" name="Oval 407"/>
          <p:cNvSpPr/>
          <p:nvPr/>
        </p:nvSpPr>
        <p:spPr>
          <a:xfrm>
            <a:off x="2714350" y="2861987"/>
            <a:ext cx="1390007" cy="686878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0" name="Oval 409"/>
          <p:cNvSpPr/>
          <p:nvPr/>
        </p:nvSpPr>
        <p:spPr>
          <a:xfrm>
            <a:off x="9641205" y="5540721"/>
            <a:ext cx="1390007" cy="686878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944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" grpId="0" animBg="1"/>
      <p:bldP spid="4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31260"/>
            <a:ext cx="11379200" cy="384633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OFMF Redfish Tree:  Aggregated Physical Objects</a:t>
            </a:r>
            <a:r>
              <a:rPr lang="en-US" sz="2800" dirty="0"/>
              <a:t> </a:t>
            </a:r>
            <a:r>
              <a:rPr lang="en-US" sz="2800" i="1" dirty="0" smtClean="0"/>
              <a:t>without Ports and Physical links</a:t>
            </a:r>
            <a:endParaRPr lang="en-US" sz="2800" i="1" dirty="0">
              <a:solidFill>
                <a:schemeClr val="tx1"/>
              </a:solidFill>
            </a:endParaRPr>
          </a:p>
        </p:txBody>
      </p:sp>
      <p:cxnSp>
        <p:nvCxnSpPr>
          <p:cNvPr id="8" name="Curved Connector 7"/>
          <p:cNvCxnSpPr>
            <a:cxnSpLocks/>
            <a:stCxn id="19" idx="4"/>
            <a:endCxn id="6" idx="0"/>
          </p:cNvCxnSpPr>
          <p:nvPr/>
        </p:nvCxnSpPr>
        <p:spPr>
          <a:xfrm rot="16200000" flipH="1">
            <a:off x="5593169" y="1616596"/>
            <a:ext cx="780876" cy="160671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4" name="Group 173">
            <a:extLst>
              <a:ext uri="{FF2B5EF4-FFF2-40B4-BE49-F238E27FC236}">
                <a16:creationId xmlns:a16="http://schemas.microsoft.com/office/drawing/2014/main" xmlns="" id="{EE0D465B-144B-4F07-99DB-C9D6F8EEBC09}"/>
              </a:ext>
            </a:extLst>
          </p:cNvPr>
          <p:cNvGrpSpPr/>
          <p:nvPr/>
        </p:nvGrpSpPr>
        <p:grpSpPr>
          <a:xfrm>
            <a:off x="4250481" y="1096231"/>
            <a:ext cx="1910422" cy="933286"/>
            <a:chOff x="8399629" y="2286000"/>
            <a:chExt cx="1015859" cy="933286"/>
          </a:xfrm>
        </p:grpSpPr>
        <p:sp>
          <p:nvSpPr>
            <p:cNvPr id="5" name="Oval 4"/>
            <p:cNvSpPr/>
            <p:nvPr/>
          </p:nvSpPr>
          <p:spPr>
            <a:xfrm>
              <a:off x="8399629" y="2286000"/>
              <a:ext cx="1015859" cy="861819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771400" y="2345240"/>
              <a:ext cx="31129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/>
                <a:t>Fabrics</a:t>
              </a:r>
            </a:p>
          </p:txBody>
        </p:sp>
        <p:sp>
          <p:nvSpPr>
            <p:cNvPr id="19" name="Oval 18"/>
            <p:cNvSpPr/>
            <p:nvPr/>
          </p:nvSpPr>
          <p:spPr>
            <a:xfrm>
              <a:off x="8603033" y="2800554"/>
              <a:ext cx="581991" cy="4187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&lt;</a:t>
              </a:r>
              <a:r>
                <a:rPr lang="en-US" sz="1100" dirty="0" err="1">
                  <a:solidFill>
                    <a:schemeClr val="tx1"/>
                  </a:solidFill>
                </a:rPr>
                <a:t>FabricType</a:t>
              </a:r>
              <a:r>
                <a:rPr lang="en-US" sz="1100" dirty="0">
                  <a:solidFill>
                    <a:schemeClr val="tx1"/>
                  </a:solidFill>
                </a:rPr>
                <a:t>&gt;</a:t>
              </a:r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xmlns="" id="{E31AFBA6-78FF-4585-A662-5E1027C530AC}"/>
              </a:ext>
            </a:extLst>
          </p:cNvPr>
          <p:cNvGrpSpPr/>
          <p:nvPr/>
        </p:nvGrpSpPr>
        <p:grpSpPr>
          <a:xfrm>
            <a:off x="176257" y="5684587"/>
            <a:ext cx="2513532" cy="1173413"/>
            <a:chOff x="8950337" y="5532187"/>
            <a:chExt cx="2513532" cy="1173413"/>
          </a:xfrm>
        </p:grpSpPr>
        <p:sp>
          <p:nvSpPr>
            <p:cNvPr id="21" name="TextBox 20"/>
            <p:cNvSpPr txBox="1"/>
            <p:nvPr/>
          </p:nvSpPr>
          <p:spPr>
            <a:xfrm>
              <a:off x="9415488" y="6397823"/>
              <a:ext cx="204838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Navigation Link (odata.id)</a:t>
              </a:r>
            </a:p>
          </p:txBody>
        </p: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xmlns="" id="{FBB20C20-5A27-42EC-B66C-AF605B040990}"/>
                </a:ext>
              </a:extLst>
            </p:cNvPr>
            <p:cNvGrpSpPr/>
            <p:nvPr/>
          </p:nvGrpSpPr>
          <p:grpSpPr>
            <a:xfrm>
              <a:off x="8950337" y="5532187"/>
              <a:ext cx="2085446" cy="1019524"/>
              <a:chOff x="8893403" y="5562965"/>
              <a:chExt cx="2085446" cy="1019524"/>
            </a:xfrm>
          </p:grpSpPr>
          <p:cxnSp>
            <p:nvCxnSpPr>
              <p:cNvPr id="20" name="Straight Arrow Connector 19"/>
              <p:cNvCxnSpPr/>
              <p:nvPr/>
            </p:nvCxnSpPr>
            <p:spPr>
              <a:xfrm>
                <a:off x="8924462" y="6582489"/>
                <a:ext cx="43607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Oval 21"/>
              <p:cNvSpPr/>
              <p:nvPr/>
            </p:nvSpPr>
            <p:spPr>
              <a:xfrm>
                <a:off x="8893403" y="5926653"/>
                <a:ext cx="478410" cy="26474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20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9405598" y="5859963"/>
                <a:ext cx="152990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/>
                  <a:t>singleton resource</a:t>
                </a:r>
              </a:p>
            </p:txBody>
          </p:sp>
          <p:cxnSp>
            <p:nvCxnSpPr>
              <p:cNvPr id="24" name="Straight Arrow Connector 23"/>
              <p:cNvCxnSpPr/>
              <p:nvPr/>
            </p:nvCxnSpPr>
            <p:spPr>
              <a:xfrm>
                <a:off x="8914572" y="6344515"/>
                <a:ext cx="43607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soli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9405598" y="6159849"/>
                <a:ext cx="157325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/>
                  <a:t>Subordinate object</a:t>
                </a: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8893403" y="5605404"/>
                <a:ext cx="478410" cy="264744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20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9405598" y="5562965"/>
                <a:ext cx="156799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/>
                  <a:t>collection resource</a:t>
                </a:r>
              </a:p>
            </p:txBody>
          </p:sp>
        </p:grpSp>
      </p:grpSp>
      <p:sp>
        <p:nvSpPr>
          <p:cNvPr id="6" name="Oval 5"/>
          <p:cNvSpPr/>
          <p:nvPr/>
        </p:nvSpPr>
        <p:spPr>
          <a:xfrm>
            <a:off x="5825918" y="2810393"/>
            <a:ext cx="1922096" cy="861819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endParaRPr lang="en-US" sz="1100"/>
          </a:p>
        </p:txBody>
      </p:sp>
      <p:sp>
        <p:nvSpPr>
          <p:cNvPr id="10" name="TextBox 9"/>
          <p:cNvSpPr txBox="1"/>
          <p:nvPr/>
        </p:nvSpPr>
        <p:spPr>
          <a:xfrm>
            <a:off x="6355224" y="3063077"/>
            <a:ext cx="8130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Endpoints</a:t>
            </a:r>
          </a:p>
        </p:txBody>
      </p:sp>
      <p:sp>
        <p:nvSpPr>
          <p:cNvPr id="253" name="Oval 252">
            <a:extLst>
              <a:ext uri="{FF2B5EF4-FFF2-40B4-BE49-F238E27FC236}">
                <a16:creationId xmlns:a16="http://schemas.microsoft.com/office/drawing/2014/main" xmlns="" id="{E87D59CC-02D7-4957-A619-75F0D7A256F2}"/>
              </a:ext>
            </a:extLst>
          </p:cNvPr>
          <p:cNvSpPr/>
          <p:nvPr/>
        </p:nvSpPr>
        <p:spPr>
          <a:xfrm>
            <a:off x="3135551" y="485689"/>
            <a:ext cx="3801868" cy="4047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err="1">
                <a:solidFill>
                  <a:schemeClr val="tx1"/>
                </a:solidFill>
              </a:rPr>
              <a:t>ServiceRoot</a:t>
            </a:r>
            <a:endParaRPr lang="en-US" sz="1100">
              <a:solidFill>
                <a:schemeClr val="tx1"/>
              </a:solidFill>
            </a:endParaRPr>
          </a:p>
        </p:txBody>
      </p:sp>
      <p:cxnSp>
        <p:nvCxnSpPr>
          <p:cNvPr id="254" name="Curved Connector 7">
            <a:extLst>
              <a:ext uri="{FF2B5EF4-FFF2-40B4-BE49-F238E27FC236}">
                <a16:creationId xmlns:a16="http://schemas.microsoft.com/office/drawing/2014/main" xmlns="" id="{2C7F1980-F5D5-4904-B635-CEC8261410AA}"/>
              </a:ext>
            </a:extLst>
          </p:cNvPr>
          <p:cNvCxnSpPr>
            <a:cxnSpLocks/>
            <a:stCxn id="253" idx="4"/>
            <a:endCxn id="5" idx="0"/>
          </p:cNvCxnSpPr>
          <p:nvPr/>
        </p:nvCxnSpPr>
        <p:spPr>
          <a:xfrm rot="16200000" flipH="1">
            <a:off x="5018186" y="908725"/>
            <a:ext cx="205804" cy="16920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0" name="Group 339">
            <a:extLst>
              <a:ext uri="{FF2B5EF4-FFF2-40B4-BE49-F238E27FC236}">
                <a16:creationId xmlns:a16="http://schemas.microsoft.com/office/drawing/2014/main" xmlns="" id="{9543AD47-B023-4597-B183-BEDD1D875624}"/>
              </a:ext>
            </a:extLst>
          </p:cNvPr>
          <p:cNvGrpSpPr/>
          <p:nvPr/>
        </p:nvGrpSpPr>
        <p:grpSpPr>
          <a:xfrm>
            <a:off x="448554" y="1780460"/>
            <a:ext cx="1735982" cy="861819"/>
            <a:chOff x="3740394" y="1529589"/>
            <a:chExt cx="1038091" cy="861819"/>
          </a:xfrm>
        </p:grpSpPr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xmlns="" id="{16B20BA2-403A-4F9B-BECD-C54A2AB038D8}"/>
                </a:ext>
              </a:extLst>
            </p:cNvPr>
            <p:cNvGrpSpPr/>
            <p:nvPr/>
          </p:nvGrpSpPr>
          <p:grpSpPr>
            <a:xfrm>
              <a:off x="3740394" y="1529589"/>
              <a:ext cx="1038091" cy="861819"/>
              <a:chOff x="4917318" y="2308352"/>
              <a:chExt cx="1038091" cy="861819"/>
            </a:xfrm>
          </p:grpSpPr>
          <p:sp>
            <p:nvSpPr>
              <p:cNvPr id="343" name="Oval 342">
                <a:extLst>
                  <a:ext uri="{FF2B5EF4-FFF2-40B4-BE49-F238E27FC236}">
                    <a16:creationId xmlns:a16="http://schemas.microsoft.com/office/drawing/2014/main" xmlns="" id="{9172DE6A-EE1E-4E71-A4B0-4BC0BCAE47BD}"/>
                  </a:ext>
                </a:extLst>
              </p:cNvPr>
              <p:cNvSpPr/>
              <p:nvPr/>
            </p:nvSpPr>
            <p:spPr>
              <a:xfrm>
                <a:off x="4917318" y="2308352"/>
                <a:ext cx="1038091" cy="861819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344" name="TextBox 343">
                <a:extLst>
                  <a:ext uri="{FF2B5EF4-FFF2-40B4-BE49-F238E27FC236}">
                    <a16:creationId xmlns:a16="http://schemas.microsoft.com/office/drawing/2014/main" xmlns="" id="{A6B2C954-60A5-413E-BB35-13CAF8434BCC}"/>
                  </a:ext>
                </a:extLst>
              </p:cNvPr>
              <p:cNvSpPr txBox="1"/>
              <p:nvPr/>
            </p:nvSpPr>
            <p:spPr>
              <a:xfrm>
                <a:off x="5202571" y="2402577"/>
                <a:ext cx="38937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dirty="0"/>
                  <a:t>Systems</a:t>
                </a:r>
              </a:p>
            </p:txBody>
          </p:sp>
        </p:grpSp>
        <p:sp>
          <p:nvSpPr>
            <p:cNvPr id="342" name="Oval 341">
              <a:extLst>
                <a:ext uri="{FF2B5EF4-FFF2-40B4-BE49-F238E27FC236}">
                  <a16:creationId xmlns:a16="http://schemas.microsoft.com/office/drawing/2014/main" xmlns="" id="{173EB7FA-7F1F-43D6-97B6-6DF6077B47D5}"/>
                </a:ext>
              </a:extLst>
            </p:cNvPr>
            <p:cNvSpPr/>
            <p:nvPr/>
          </p:nvSpPr>
          <p:spPr>
            <a:xfrm>
              <a:off x="3818837" y="2079463"/>
              <a:ext cx="289284" cy="28558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</p:grpSp>
      <p:cxnSp>
        <p:nvCxnSpPr>
          <p:cNvPr id="349" name="Curved Connector 7">
            <a:extLst>
              <a:ext uri="{FF2B5EF4-FFF2-40B4-BE49-F238E27FC236}">
                <a16:creationId xmlns:a16="http://schemas.microsoft.com/office/drawing/2014/main" xmlns="" id="{70A0E195-1666-4103-B596-A05B5F9CDA9B}"/>
              </a:ext>
            </a:extLst>
          </p:cNvPr>
          <p:cNvCxnSpPr>
            <a:cxnSpLocks/>
            <a:stCxn id="253" idx="2"/>
            <a:endCxn id="343" idx="0"/>
          </p:cNvCxnSpPr>
          <p:nvPr/>
        </p:nvCxnSpPr>
        <p:spPr>
          <a:xfrm rot="10800000" flipV="1">
            <a:off x="1316545" y="688058"/>
            <a:ext cx="1819006" cy="1092402"/>
          </a:xfrm>
          <a:prstGeom prst="curved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Curved Connector 7">
            <a:extLst>
              <a:ext uri="{FF2B5EF4-FFF2-40B4-BE49-F238E27FC236}">
                <a16:creationId xmlns:a16="http://schemas.microsoft.com/office/drawing/2014/main" xmlns="" id="{94E13FD5-DA19-4A2F-854E-9E8FF215CDC3}"/>
              </a:ext>
            </a:extLst>
          </p:cNvPr>
          <p:cNvCxnSpPr>
            <a:cxnSpLocks/>
            <a:stCxn id="342" idx="4"/>
            <a:endCxn id="361" idx="0"/>
          </p:cNvCxnSpPr>
          <p:nvPr/>
        </p:nvCxnSpPr>
        <p:spPr>
          <a:xfrm rot="5400000">
            <a:off x="471815" y="2840608"/>
            <a:ext cx="574489" cy="125112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128" idx="4"/>
            <a:endCxn id="363" idx="5"/>
          </p:cNvCxnSpPr>
          <p:nvPr/>
        </p:nvCxnSpPr>
        <p:spPr>
          <a:xfrm rot="5400000">
            <a:off x="3473103" y="1162953"/>
            <a:ext cx="3124" cy="5199093"/>
          </a:xfrm>
          <a:prstGeom prst="curvedConnector3">
            <a:avLst>
              <a:gd name="adj1" fmla="val 43889373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Oval 127">
            <a:extLst>
              <a:ext uri="{FF2B5EF4-FFF2-40B4-BE49-F238E27FC236}">
                <a16:creationId xmlns:a16="http://schemas.microsoft.com/office/drawing/2014/main" xmlns="" id="{6A1CF7F3-4B09-4B75-B9BE-27EE3FDFECBB}"/>
              </a:ext>
            </a:extLst>
          </p:cNvPr>
          <p:cNvSpPr/>
          <p:nvPr/>
        </p:nvSpPr>
        <p:spPr>
          <a:xfrm>
            <a:off x="5901898" y="3457590"/>
            <a:ext cx="344625" cy="30334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1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115" name="Curved Connector 7">
            <a:extLst>
              <a:ext uri="{FF2B5EF4-FFF2-40B4-BE49-F238E27FC236}">
                <a16:creationId xmlns:a16="http://schemas.microsoft.com/office/drawing/2014/main" xmlns="" id="{304F243C-B60C-4141-AF31-CE2847817BF7}"/>
              </a:ext>
            </a:extLst>
          </p:cNvPr>
          <p:cNvCxnSpPr>
            <a:cxnSpLocks/>
            <a:stCxn id="19" idx="4"/>
            <a:endCxn id="86" idx="0"/>
          </p:cNvCxnSpPr>
          <p:nvPr/>
        </p:nvCxnSpPr>
        <p:spPr>
          <a:xfrm rot="5400000">
            <a:off x="4701324" y="1856971"/>
            <a:ext cx="306378" cy="651471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xmlns="" id="{0261A0FD-7E46-45FE-A0D9-B25A2C3FA604}"/>
              </a:ext>
            </a:extLst>
          </p:cNvPr>
          <p:cNvSpPr/>
          <p:nvPr/>
        </p:nvSpPr>
        <p:spPr>
          <a:xfrm>
            <a:off x="1129320" y="2393265"/>
            <a:ext cx="422223" cy="3246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123" name="Curved Connector 7">
            <a:extLst>
              <a:ext uri="{FF2B5EF4-FFF2-40B4-BE49-F238E27FC236}">
                <a16:creationId xmlns:a16="http://schemas.microsoft.com/office/drawing/2014/main" xmlns="" id="{4D7B1EC4-5870-47D1-BE38-F7AC92E38D26}"/>
              </a:ext>
            </a:extLst>
          </p:cNvPr>
          <p:cNvCxnSpPr>
            <a:cxnSpLocks/>
            <a:stCxn id="118" idx="4"/>
            <a:endCxn id="119" idx="0"/>
          </p:cNvCxnSpPr>
          <p:nvPr/>
        </p:nvCxnSpPr>
        <p:spPr>
          <a:xfrm rot="16200000" flipH="1">
            <a:off x="1126282" y="2932026"/>
            <a:ext cx="455902" cy="27603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2" name="Group 281">
            <a:extLst>
              <a:ext uri="{FF2B5EF4-FFF2-40B4-BE49-F238E27FC236}">
                <a16:creationId xmlns:a16="http://schemas.microsoft.com/office/drawing/2014/main" xmlns="" id="{F3AC0B21-2CC3-414D-96F8-7E929DBE6ACA}"/>
              </a:ext>
            </a:extLst>
          </p:cNvPr>
          <p:cNvGrpSpPr/>
          <p:nvPr/>
        </p:nvGrpSpPr>
        <p:grpSpPr>
          <a:xfrm>
            <a:off x="6860055" y="1105981"/>
            <a:ext cx="1506211" cy="861819"/>
            <a:chOff x="4917318" y="2308352"/>
            <a:chExt cx="1038091" cy="861819"/>
          </a:xfrm>
        </p:grpSpPr>
        <p:sp>
          <p:nvSpPr>
            <p:cNvPr id="283" name="Oval 282">
              <a:extLst>
                <a:ext uri="{FF2B5EF4-FFF2-40B4-BE49-F238E27FC236}">
                  <a16:creationId xmlns:a16="http://schemas.microsoft.com/office/drawing/2014/main" xmlns="" id="{B9C4220E-3DBA-4BBE-B52E-F8A02F2B73F2}"/>
                </a:ext>
              </a:extLst>
            </p:cNvPr>
            <p:cNvSpPr/>
            <p:nvPr/>
          </p:nvSpPr>
          <p:spPr>
            <a:xfrm>
              <a:off x="4917318" y="2308352"/>
              <a:ext cx="1038091" cy="861819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xmlns="" id="{1A017117-F993-4672-8E83-609976EF8E44}"/>
                </a:ext>
              </a:extLst>
            </p:cNvPr>
            <p:cNvSpPr txBox="1"/>
            <p:nvPr/>
          </p:nvSpPr>
          <p:spPr>
            <a:xfrm>
              <a:off x="5225139" y="2342081"/>
              <a:ext cx="68800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Chassis</a:t>
              </a:r>
            </a:p>
          </p:txBody>
        </p:sp>
      </p:grpSp>
      <p:sp>
        <p:nvSpPr>
          <p:cNvPr id="285" name="Oval 284">
            <a:extLst>
              <a:ext uri="{FF2B5EF4-FFF2-40B4-BE49-F238E27FC236}">
                <a16:creationId xmlns:a16="http://schemas.microsoft.com/office/drawing/2014/main" xmlns="" id="{D0D94166-B9D0-48C0-A6E2-78FF704A9130}"/>
              </a:ext>
            </a:extLst>
          </p:cNvPr>
          <p:cNvSpPr/>
          <p:nvPr/>
        </p:nvSpPr>
        <p:spPr>
          <a:xfrm>
            <a:off x="7866083" y="1440445"/>
            <a:ext cx="598655" cy="41873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grpSp>
        <p:nvGrpSpPr>
          <p:cNvPr id="286" name="Group 285">
            <a:extLst>
              <a:ext uri="{FF2B5EF4-FFF2-40B4-BE49-F238E27FC236}">
                <a16:creationId xmlns:a16="http://schemas.microsoft.com/office/drawing/2014/main" xmlns="" id="{47F9911F-A707-40C4-BF29-81F96429040C}"/>
              </a:ext>
            </a:extLst>
          </p:cNvPr>
          <p:cNvGrpSpPr/>
          <p:nvPr/>
        </p:nvGrpSpPr>
        <p:grpSpPr>
          <a:xfrm>
            <a:off x="8591192" y="1740008"/>
            <a:ext cx="1038091" cy="830666"/>
            <a:chOff x="3874137" y="2619316"/>
            <a:chExt cx="1038091" cy="830666"/>
          </a:xfrm>
        </p:grpSpPr>
        <p:sp>
          <p:nvSpPr>
            <p:cNvPr id="287" name="Oval 286">
              <a:extLst>
                <a:ext uri="{FF2B5EF4-FFF2-40B4-BE49-F238E27FC236}">
                  <a16:creationId xmlns:a16="http://schemas.microsoft.com/office/drawing/2014/main" xmlns="" id="{CAD26DD1-E1D1-47A2-BC5F-11FBDB25E9F3}"/>
                </a:ext>
              </a:extLst>
            </p:cNvPr>
            <p:cNvSpPr/>
            <p:nvPr/>
          </p:nvSpPr>
          <p:spPr>
            <a:xfrm>
              <a:off x="3874137" y="2619316"/>
              <a:ext cx="1038091" cy="830666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xmlns="" id="{D0C990AF-AE9A-4877-A11D-C011913F8977}"/>
                </a:ext>
              </a:extLst>
            </p:cNvPr>
            <p:cNvSpPr txBox="1"/>
            <p:nvPr/>
          </p:nvSpPr>
          <p:spPr>
            <a:xfrm>
              <a:off x="4019896" y="2619652"/>
              <a:ext cx="76174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/>
                <a:t>Media</a:t>
              </a:r>
            </a:p>
            <a:p>
              <a:pPr algn="ctr"/>
              <a:r>
                <a:rPr lang="en-US" sz="1100"/>
                <a:t>Controller</a:t>
              </a:r>
            </a:p>
          </p:txBody>
        </p: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xmlns="" id="{60A79B7A-3747-4906-9B1E-D61C2019EB03}"/>
              </a:ext>
            </a:extLst>
          </p:cNvPr>
          <p:cNvGrpSpPr/>
          <p:nvPr/>
        </p:nvGrpSpPr>
        <p:grpSpPr>
          <a:xfrm>
            <a:off x="10279832" y="1731157"/>
            <a:ext cx="1038091" cy="830666"/>
            <a:chOff x="3874137" y="2619316"/>
            <a:chExt cx="1038091" cy="830666"/>
          </a:xfrm>
        </p:grpSpPr>
        <p:sp>
          <p:nvSpPr>
            <p:cNvPr id="290" name="Oval 289">
              <a:extLst>
                <a:ext uri="{FF2B5EF4-FFF2-40B4-BE49-F238E27FC236}">
                  <a16:creationId xmlns:a16="http://schemas.microsoft.com/office/drawing/2014/main" xmlns="" id="{C878485D-C2BE-40E2-BB2A-BD14DF2938A2}"/>
                </a:ext>
              </a:extLst>
            </p:cNvPr>
            <p:cNvSpPr/>
            <p:nvPr/>
          </p:nvSpPr>
          <p:spPr>
            <a:xfrm>
              <a:off x="3874137" y="2619316"/>
              <a:ext cx="1038091" cy="830666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xmlns="" id="{6308EC35-0DB6-4111-A6A2-1B00369B112E}"/>
                </a:ext>
              </a:extLst>
            </p:cNvPr>
            <p:cNvSpPr txBox="1"/>
            <p:nvPr/>
          </p:nvSpPr>
          <p:spPr>
            <a:xfrm>
              <a:off x="4063174" y="2619652"/>
              <a:ext cx="67518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/>
                <a:t>Memory</a:t>
              </a:r>
            </a:p>
            <a:p>
              <a:pPr algn="ctr"/>
              <a:r>
                <a:rPr lang="en-US" sz="1100"/>
                <a:t>Domain</a:t>
              </a:r>
            </a:p>
          </p:txBody>
        </p:sp>
      </p:grpSp>
      <p:sp>
        <p:nvSpPr>
          <p:cNvPr id="292" name="Oval 291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9174566" y="2379949"/>
            <a:ext cx="261178" cy="23589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294" name="Curved Connector 293"/>
          <p:cNvCxnSpPr>
            <a:cxnSpLocks/>
            <a:stCxn id="285" idx="6"/>
            <a:endCxn id="288" idx="1"/>
          </p:cNvCxnSpPr>
          <p:nvPr/>
        </p:nvCxnSpPr>
        <p:spPr>
          <a:xfrm>
            <a:off x="8464738" y="1649811"/>
            <a:ext cx="272213" cy="30597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urved Connector 294"/>
          <p:cNvCxnSpPr>
            <a:cxnSpLocks/>
            <a:stCxn id="285" idx="7"/>
            <a:endCxn id="290" idx="0"/>
          </p:cNvCxnSpPr>
          <p:nvPr/>
        </p:nvCxnSpPr>
        <p:spPr>
          <a:xfrm rot="16200000" flipH="1">
            <a:off x="9473277" y="405557"/>
            <a:ext cx="229390" cy="2421811"/>
          </a:xfrm>
          <a:prstGeom prst="curvedConnector3">
            <a:avLst>
              <a:gd name="adj1" fmla="val -126388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Oval 295">
            <a:extLst>
              <a:ext uri="{FF2B5EF4-FFF2-40B4-BE49-F238E27FC236}">
                <a16:creationId xmlns:a16="http://schemas.microsoft.com/office/drawing/2014/main" xmlns="" id="{7FEA5721-D4B2-4F2B-9EAB-C48AD8DD9BBE}"/>
              </a:ext>
            </a:extLst>
          </p:cNvPr>
          <p:cNvSpPr/>
          <p:nvPr/>
        </p:nvSpPr>
        <p:spPr>
          <a:xfrm>
            <a:off x="5661622" y="3337332"/>
            <a:ext cx="345885" cy="30289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97" name="Oval 296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6137443" y="3568564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98" name="Oval 297">
            <a:extLst>
              <a:ext uri="{FF2B5EF4-FFF2-40B4-BE49-F238E27FC236}">
                <a16:creationId xmlns:a16="http://schemas.microsoft.com/office/drawing/2014/main" xmlns="" id="{7FEA5721-D4B2-4F2B-9EAB-C48AD8DD9BBE}"/>
              </a:ext>
            </a:extLst>
          </p:cNvPr>
          <p:cNvSpPr/>
          <p:nvPr/>
        </p:nvSpPr>
        <p:spPr>
          <a:xfrm>
            <a:off x="5603509" y="3156692"/>
            <a:ext cx="326448" cy="24406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4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xmlns="" id="{0D886695-0CF9-4D21-B60A-8DD1485CB00D}"/>
              </a:ext>
            </a:extLst>
          </p:cNvPr>
          <p:cNvSpPr/>
          <p:nvPr/>
        </p:nvSpPr>
        <p:spPr>
          <a:xfrm>
            <a:off x="373465" y="3190409"/>
            <a:ext cx="646075" cy="567555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endParaRPr lang="en-US" sz="800"/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xmlns="" id="{6FF22F13-43A9-4F2C-8218-D84861786475}"/>
              </a:ext>
            </a:extLst>
          </p:cNvPr>
          <p:cNvSpPr txBox="1"/>
          <p:nvPr/>
        </p:nvSpPr>
        <p:spPr>
          <a:xfrm>
            <a:off x="525045" y="3180475"/>
            <a:ext cx="577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Fabric Adapters</a:t>
            </a:r>
          </a:p>
        </p:txBody>
      </p:sp>
      <p:sp>
        <p:nvSpPr>
          <p:cNvPr id="363" name="Oval 362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623293" y="3567155"/>
            <a:ext cx="295031" cy="23069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xmlns="" id="{C01F198E-2398-40C9-9C81-E18956A8FD1A}"/>
              </a:ext>
            </a:extLst>
          </p:cNvPr>
          <p:cNvSpPr/>
          <p:nvPr/>
        </p:nvSpPr>
        <p:spPr>
          <a:xfrm>
            <a:off x="1044997" y="3173779"/>
            <a:ext cx="646075" cy="567555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endParaRPr lang="en-US" sz="80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xmlns="" id="{1D3E0104-DBAB-4145-ACC7-9AA6EEA5FDDC}"/>
              </a:ext>
            </a:extLst>
          </p:cNvPr>
          <p:cNvSpPr txBox="1"/>
          <p:nvPr/>
        </p:nvSpPr>
        <p:spPr>
          <a:xfrm>
            <a:off x="1214080" y="3195590"/>
            <a:ext cx="577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Fabric Adapters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xmlns="" id="{7FEA5721-D4B2-4F2B-9EAB-C48AD8DD9BBE}"/>
              </a:ext>
            </a:extLst>
          </p:cNvPr>
          <p:cNvSpPr/>
          <p:nvPr/>
        </p:nvSpPr>
        <p:spPr>
          <a:xfrm>
            <a:off x="1129479" y="3562644"/>
            <a:ext cx="256795" cy="2157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1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58" name="Oval 257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287449" y="3424920"/>
            <a:ext cx="295031" cy="23069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2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59" name="Oval 258">
            <a:extLst>
              <a:ext uri="{FF2B5EF4-FFF2-40B4-BE49-F238E27FC236}">
                <a16:creationId xmlns:a16="http://schemas.microsoft.com/office/drawing/2014/main" xmlns="" id="{7FEA5721-D4B2-4F2B-9EAB-C48AD8DD9BBE}"/>
              </a:ext>
            </a:extLst>
          </p:cNvPr>
          <p:cNvSpPr/>
          <p:nvPr/>
        </p:nvSpPr>
        <p:spPr>
          <a:xfrm>
            <a:off x="1403170" y="3540590"/>
            <a:ext cx="256795" cy="2157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2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300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297" idx="4"/>
            <a:endCxn id="258" idx="2"/>
          </p:cNvCxnSpPr>
          <p:nvPr/>
        </p:nvCxnSpPr>
        <p:spPr>
          <a:xfrm rot="5400000" flipH="1">
            <a:off x="3139548" y="688167"/>
            <a:ext cx="318513" cy="6022711"/>
          </a:xfrm>
          <a:prstGeom prst="curvedConnector4">
            <a:avLst>
              <a:gd name="adj1" fmla="val -505007"/>
              <a:gd name="adj2" fmla="val 103796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Oval 337"/>
          <p:cNvSpPr/>
          <p:nvPr/>
        </p:nvSpPr>
        <p:spPr bwMode="ltGray">
          <a:xfrm>
            <a:off x="5973760" y="3533467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1</a:t>
            </a:r>
            <a:endParaRPr lang="en-GB" sz="1200" dirty="0" err="1" smtClean="0"/>
          </a:p>
        </p:txBody>
      </p:sp>
      <p:sp>
        <p:nvSpPr>
          <p:cNvPr id="339" name="Oval 338"/>
          <p:cNvSpPr/>
          <p:nvPr/>
        </p:nvSpPr>
        <p:spPr bwMode="ltGray">
          <a:xfrm>
            <a:off x="6211535" y="3634873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2</a:t>
            </a:r>
            <a:endParaRPr lang="en-GB" sz="1200" dirty="0" err="1" smtClean="0"/>
          </a:p>
        </p:txBody>
      </p:sp>
      <p:sp>
        <p:nvSpPr>
          <p:cNvPr id="345" name="Oval 344"/>
          <p:cNvSpPr/>
          <p:nvPr/>
        </p:nvSpPr>
        <p:spPr bwMode="ltGray">
          <a:xfrm>
            <a:off x="5744431" y="3411413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5</a:t>
            </a:r>
            <a:endParaRPr lang="en-GB" sz="1200" dirty="0" err="1" smtClean="0"/>
          </a:p>
        </p:txBody>
      </p:sp>
      <p:sp>
        <p:nvSpPr>
          <p:cNvPr id="346" name="Oval 345"/>
          <p:cNvSpPr/>
          <p:nvPr/>
        </p:nvSpPr>
        <p:spPr bwMode="ltGray">
          <a:xfrm>
            <a:off x="5684151" y="3195146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4</a:t>
            </a:r>
            <a:endParaRPr lang="en-GB" sz="1200" dirty="0" err="1" smtClean="0"/>
          </a:p>
        </p:txBody>
      </p:sp>
      <p:sp>
        <p:nvSpPr>
          <p:cNvPr id="347" name="Rounded Rectangle 346"/>
          <p:cNvSpPr/>
          <p:nvPr/>
        </p:nvSpPr>
        <p:spPr>
          <a:xfrm>
            <a:off x="720922" y="2383778"/>
            <a:ext cx="217509" cy="155891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</a:t>
            </a:r>
            <a:endParaRPr lang="en-GB" sz="1200" dirty="0"/>
          </a:p>
        </p:txBody>
      </p:sp>
      <p:sp>
        <p:nvSpPr>
          <p:cNvPr id="348" name="Rounded Rectangle 347"/>
          <p:cNvSpPr/>
          <p:nvPr/>
        </p:nvSpPr>
        <p:spPr>
          <a:xfrm>
            <a:off x="1220239" y="2466736"/>
            <a:ext cx="217509" cy="155891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</a:t>
            </a:r>
            <a:endParaRPr lang="en-GB" sz="1200" dirty="0"/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xmlns="" id="{3455230F-E98F-4285-9992-94173BB08CAE}"/>
              </a:ext>
            </a:extLst>
          </p:cNvPr>
          <p:cNvGrpSpPr/>
          <p:nvPr/>
        </p:nvGrpSpPr>
        <p:grpSpPr>
          <a:xfrm>
            <a:off x="3577935" y="2335895"/>
            <a:ext cx="1901684" cy="908243"/>
            <a:chOff x="6866802" y="4052935"/>
            <a:chExt cx="1901684" cy="908243"/>
          </a:xfrm>
          <a:solidFill>
            <a:srgbClr val="00B0F0"/>
          </a:solidFill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xmlns="" id="{02EC3674-0E89-452C-94F4-64C87D17EFFA}"/>
                </a:ext>
              </a:extLst>
            </p:cNvPr>
            <p:cNvGrpSpPr/>
            <p:nvPr/>
          </p:nvGrpSpPr>
          <p:grpSpPr>
            <a:xfrm>
              <a:off x="6866802" y="4052935"/>
              <a:ext cx="1901684" cy="861819"/>
              <a:chOff x="6445409" y="4251530"/>
              <a:chExt cx="1901684" cy="861819"/>
            </a:xfrm>
            <a:grpFill/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xmlns="" id="{1E5123F7-DAC4-4EF7-9C60-8792EA0A701D}"/>
                  </a:ext>
                </a:extLst>
              </p:cNvPr>
              <p:cNvSpPr/>
              <p:nvPr/>
            </p:nvSpPr>
            <p:spPr>
              <a:xfrm>
                <a:off x="6445409" y="4251530"/>
                <a:ext cx="1901684" cy="861819"/>
              </a:xfrm>
              <a:prstGeom prst="ellipse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xmlns="" id="{AB91E4C4-E23D-43A2-9F06-8644ADCAA487}"/>
                  </a:ext>
                </a:extLst>
              </p:cNvPr>
              <p:cNvSpPr txBox="1"/>
              <p:nvPr/>
            </p:nvSpPr>
            <p:spPr>
              <a:xfrm>
                <a:off x="7053048" y="4344052"/>
                <a:ext cx="68640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Switches</a:t>
                </a:r>
              </a:p>
            </p:txBody>
          </p:sp>
        </p:grpSp>
        <p:sp>
          <p:nvSpPr>
            <p:cNvPr id="85" name="Oval 84">
              <a:extLst>
                <a:ext uri="{FF2B5EF4-FFF2-40B4-BE49-F238E27FC236}">
                  <a16:creationId xmlns:a16="http://schemas.microsoft.com/office/drawing/2014/main" xmlns="" id="{18C34E4E-1AC4-4F61-95D8-2C8BC3328FA7}"/>
                </a:ext>
              </a:extLst>
            </p:cNvPr>
            <p:cNvSpPr/>
            <p:nvPr/>
          </p:nvSpPr>
          <p:spPr>
            <a:xfrm>
              <a:off x="7248477" y="4627737"/>
              <a:ext cx="480286" cy="333441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SW1</a:t>
              </a:r>
            </a:p>
          </p:txBody>
        </p:sp>
      </p:grpSp>
      <p:sp>
        <p:nvSpPr>
          <p:cNvPr id="88" name="Oval 87">
            <a:extLst>
              <a:ext uri="{FF2B5EF4-FFF2-40B4-BE49-F238E27FC236}">
                <a16:creationId xmlns:a16="http://schemas.microsoft.com/office/drawing/2014/main" xmlns="" id="{31589CD5-D93C-4BE3-84F4-649249A59601}"/>
              </a:ext>
            </a:extLst>
          </p:cNvPr>
          <p:cNvSpPr/>
          <p:nvPr/>
        </p:nvSpPr>
        <p:spPr>
          <a:xfrm>
            <a:off x="4662305" y="2908315"/>
            <a:ext cx="531570" cy="32734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SW2</a:t>
            </a:r>
          </a:p>
        </p:txBody>
      </p:sp>
      <p:grpSp>
        <p:nvGrpSpPr>
          <p:cNvPr id="148" name="Group 147">
            <a:extLst>
              <a:ext uri="{FF2B5EF4-FFF2-40B4-BE49-F238E27FC236}">
                <a16:creationId xmlns:a16="http://schemas.microsoft.com/office/drawing/2014/main" xmlns="" id="{0D1AB099-DDB1-43CA-8091-F241E12D1E9E}"/>
              </a:ext>
            </a:extLst>
          </p:cNvPr>
          <p:cNvGrpSpPr/>
          <p:nvPr/>
        </p:nvGrpSpPr>
        <p:grpSpPr>
          <a:xfrm>
            <a:off x="3741708" y="3345461"/>
            <a:ext cx="663667" cy="564482"/>
            <a:chOff x="2083745" y="4770132"/>
            <a:chExt cx="663667" cy="564482"/>
          </a:xfrm>
        </p:grpSpPr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xmlns="" id="{C0E4B521-6E55-449D-A951-72780D03E20A}"/>
                </a:ext>
              </a:extLst>
            </p:cNvPr>
            <p:cNvGrpSpPr/>
            <p:nvPr/>
          </p:nvGrpSpPr>
          <p:grpSpPr>
            <a:xfrm>
              <a:off x="2087056" y="4770132"/>
              <a:ext cx="660356" cy="543434"/>
              <a:chOff x="2087056" y="4770132"/>
              <a:chExt cx="660356" cy="543434"/>
            </a:xfrm>
          </p:grpSpPr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xmlns="" id="{DAE09AE9-EF25-46ED-BCA3-F02432C45526}"/>
                  </a:ext>
                </a:extLst>
              </p:cNvPr>
              <p:cNvSpPr/>
              <p:nvPr/>
            </p:nvSpPr>
            <p:spPr>
              <a:xfrm>
                <a:off x="2087056" y="4773834"/>
                <a:ext cx="660356" cy="539732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xmlns="" id="{CC963C96-77B2-476B-ABB5-B3C239FC5610}"/>
                  </a:ext>
                </a:extLst>
              </p:cNvPr>
              <p:cNvSpPr txBox="1"/>
              <p:nvPr/>
            </p:nvSpPr>
            <p:spPr>
              <a:xfrm>
                <a:off x="2184536" y="4770132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2083745" y="5104351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xmlns="" id="{EE27A87E-36AF-4C3C-AEBA-AA642440FA7B}"/>
              </a:ext>
            </a:extLst>
          </p:cNvPr>
          <p:cNvGrpSpPr/>
          <p:nvPr/>
        </p:nvGrpSpPr>
        <p:grpSpPr>
          <a:xfrm>
            <a:off x="4555950" y="3363704"/>
            <a:ext cx="660356" cy="573939"/>
            <a:chOff x="2087056" y="4770132"/>
            <a:chExt cx="660356" cy="573939"/>
          </a:xfrm>
        </p:grpSpPr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xmlns="" id="{69043A8D-1520-4214-AEE8-BFE37687CCD0}"/>
                </a:ext>
              </a:extLst>
            </p:cNvPr>
            <p:cNvGrpSpPr/>
            <p:nvPr/>
          </p:nvGrpSpPr>
          <p:grpSpPr>
            <a:xfrm>
              <a:off x="2087056" y="4770132"/>
              <a:ext cx="660356" cy="543434"/>
              <a:chOff x="2087056" y="4770132"/>
              <a:chExt cx="660356" cy="543434"/>
            </a:xfrm>
          </p:grpSpPr>
          <p:sp>
            <p:nvSpPr>
              <p:cNvPr id="158" name="Oval 157">
                <a:extLst>
                  <a:ext uri="{FF2B5EF4-FFF2-40B4-BE49-F238E27FC236}">
                    <a16:creationId xmlns:a16="http://schemas.microsoft.com/office/drawing/2014/main" xmlns="" id="{43FE3E9D-2B03-42CE-BBE3-06E8EEF5F2D4}"/>
                  </a:ext>
                </a:extLst>
              </p:cNvPr>
              <p:cNvSpPr/>
              <p:nvPr/>
            </p:nvSpPr>
            <p:spPr>
              <a:xfrm>
                <a:off x="2087056" y="4773834"/>
                <a:ext cx="660356" cy="539732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xmlns="" id="{AEB80A5B-C3D5-45FC-8108-C5F62286228D}"/>
                  </a:ext>
                </a:extLst>
              </p:cNvPr>
              <p:cNvSpPr txBox="1"/>
              <p:nvPr/>
            </p:nvSpPr>
            <p:spPr>
              <a:xfrm>
                <a:off x="2184536" y="4770132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xmlns="" id="{6747A833-BB13-4A81-8AAA-71D37EFBEFB5}"/>
                </a:ext>
              </a:extLst>
            </p:cNvPr>
            <p:cNvSpPr/>
            <p:nvPr/>
          </p:nvSpPr>
          <p:spPr>
            <a:xfrm>
              <a:off x="2278108" y="511380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cxnSp>
        <p:nvCxnSpPr>
          <p:cNvPr id="162" name="Curved Connector 7">
            <a:extLst>
              <a:ext uri="{FF2B5EF4-FFF2-40B4-BE49-F238E27FC236}">
                <a16:creationId xmlns:a16="http://schemas.microsoft.com/office/drawing/2014/main" xmlns="" id="{4F188BAB-3AD5-4DCD-8A4D-CD4E64C53A20}"/>
              </a:ext>
            </a:extLst>
          </p:cNvPr>
          <p:cNvCxnSpPr>
            <a:cxnSpLocks/>
            <a:stCxn id="88" idx="4"/>
            <a:endCxn id="159" idx="0"/>
          </p:cNvCxnSpPr>
          <p:nvPr/>
        </p:nvCxnSpPr>
        <p:spPr>
          <a:xfrm rot="5400000">
            <a:off x="4848732" y="3284345"/>
            <a:ext cx="128043" cy="30674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urved Connector 7">
            <a:extLst>
              <a:ext uri="{FF2B5EF4-FFF2-40B4-BE49-F238E27FC236}">
                <a16:creationId xmlns:a16="http://schemas.microsoft.com/office/drawing/2014/main" xmlns="" id="{64249A3D-B85C-47B6-82EF-209B9696C496}"/>
              </a:ext>
            </a:extLst>
          </p:cNvPr>
          <p:cNvCxnSpPr>
            <a:cxnSpLocks/>
            <a:stCxn id="85" idx="4"/>
            <a:endCxn id="153" idx="0"/>
          </p:cNvCxnSpPr>
          <p:nvPr/>
        </p:nvCxnSpPr>
        <p:spPr>
          <a:xfrm rot="5400000">
            <a:off x="4092458" y="3238165"/>
            <a:ext cx="101323" cy="11326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Oval 270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4127123" y="3661765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2" name="Oval 271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4239897" y="3581540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3" name="Oval 272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3640587" y="3517380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4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4" name="Oval 273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3944154" y="3744422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5" name="Oval 274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3651831" y="3318658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6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6" name="Oval 275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4985402" y="3673727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7" name="Oval 276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5098176" y="3593502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8" name="Oval 277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4544805" y="3622735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4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9" name="Oval 278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4460910" y="3489640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80" name="Oval 279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5055807" y="3395956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6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50" name="Diamond 349"/>
          <p:cNvSpPr/>
          <p:nvPr/>
        </p:nvSpPr>
        <p:spPr>
          <a:xfrm>
            <a:off x="4943380" y="2925826"/>
            <a:ext cx="178731" cy="226239"/>
          </a:xfrm>
          <a:prstGeom prst="diamond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</a:t>
            </a:r>
            <a:endParaRPr lang="en-GB" sz="1200" dirty="0"/>
          </a:p>
        </p:txBody>
      </p:sp>
      <p:sp>
        <p:nvSpPr>
          <p:cNvPr id="351" name="Diamond 350"/>
          <p:cNvSpPr/>
          <p:nvPr/>
        </p:nvSpPr>
        <p:spPr>
          <a:xfrm>
            <a:off x="4122448" y="2919664"/>
            <a:ext cx="178731" cy="226239"/>
          </a:xfrm>
          <a:prstGeom prst="diamond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</a:t>
            </a:r>
            <a:endParaRPr lang="en-GB" sz="1200" dirty="0"/>
          </a:p>
        </p:txBody>
      </p:sp>
      <p:cxnSp>
        <p:nvCxnSpPr>
          <p:cNvPr id="352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296" idx="4"/>
            <a:endCxn id="122" idx="2"/>
          </p:cNvCxnSpPr>
          <p:nvPr/>
        </p:nvCxnSpPr>
        <p:spPr>
          <a:xfrm rot="5400000">
            <a:off x="3466887" y="1302816"/>
            <a:ext cx="30270" cy="4705086"/>
          </a:xfrm>
          <a:prstGeom prst="curvedConnector4">
            <a:avLst>
              <a:gd name="adj1" fmla="val 4204846"/>
              <a:gd name="adj2" fmla="val 102209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298" idx="3"/>
            <a:endCxn id="259" idx="5"/>
          </p:cNvCxnSpPr>
          <p:nvPr/>
        </p:nvCxnSpPr>
        <p:spPr>
          <a:xfrm rot="5400000">
            <a:off x="3456995" y="1530379"/>
            <a:ext cx="359685" cy="4028958"/>
          </a:xfrm>
          <a:prstGeom prst="curvedConnector3">
            <a:avLst>
              <a:gd name="adj1" fmla="val 373406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Oval 369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8532549" y="2124904"/>
            <a:ext cx="259982" cy="28165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1" name="Oval 370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8792531" y="2340347"/>
            <a:ext cx="321678" cy="23667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5" name="Oval 374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7408854" y="3377738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7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7522911" y="3134670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6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7" name="Oval 376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7441977" y="2879671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74" name="Oval 373"/>
          <p:cNvSpPr/>
          <p:nvPr/>
        </p:nvSpPr>
        <p:spPr bwMode="ltGray">
          <a:xfrm>
            <a:off x="7491187" y="3431722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 smtClean="0"/>
              <a:t>7</a:t>
            </a:r>
            <a:endParaRPr lang="en-GB" sz="1200" dirty="0" err="1" smtClean="0"/>
          </a:p>
        </p:txBody>
      </p:sp>
      <p:sp>
        <p:nvSpPr>
          <p:cNvPr id="372" name="Oval 371"/>
          <p:cNvSpPr/>
          <p:nvPr/>
        </p:nvSpPr>
        <p:spPr bwMode="ltGray">
          <a:xfrm>
            <a:off x="7535065" y="2940138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3</a:t>
            </a:r>
            <a:endParaRPr lang="en-GB" sz="1200" dirty="0" err="1" smtClean="0"/>
          </a:p>
        </p:txBody>
      </p:sp>
      <p:sp>
        <p:nvSpPr>
          <p:cNvPr id="373" name="Oval 372"/>
          <p:cNvSpPr/>
          <p:nvPr/>
        </p:nvSpPr>
        <p:spPr bwMode="ltGray">
          <a:xfrm>
            <a:off x="7615532" y="3185300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 smtClean="0"/>
              <a:t>6</a:t>
            </a:r>
            <a:endParaRPr lang="en-GB" sz="1200" dirty="0" err="1" smtClean="0"/>
          </a:p>
        </p:txBody>
      </p:sp>
      <p:cxnSp>
        <p:nvCxnSpPr>
          <p:cNvPr id="378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75" idx="6"/>
            <a:endCxn id="292" idx="3"/>
          </p:cNvCxnSpPr>
          <p:nvPr/>
        </p:nvCxnSpPr>
        <p:spPr>
          <a:xfrm flipV="1">
            <a:off x="7754287" y="2581299"/>
            <a:ext cx="1458528" cy="941546"/>
          </a:xfrm>
          <a:prstGeom prst="curvedConnector2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76" idx="6"/>
            <a:endCxn id="371" idx="3"/>
          </p:cNvCxnSpPr>
          <p:nvPr/>
        </p:nvCxnSpPr>
        <p:spPr>
          <a:xfrm flipV="1">
            <a:off x="7868344" y="2542361"/>
            <a:ext cx="971296" cy="737416"/>
          </a:xfrm>
          <a:prstGeom prst="curvedConnector2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77" idx="6"/>
            <a:endCxn id="370" idx="2"/>
          </p:cNvCxnSpPr>
          <p:nvPr/>
        </p:nvCxnSpPr>
        <p:spPr>
          <a:xfrm flipV="1">
            <a:off x="7787410" y="2265729"/>
            <a:ext cx="745139" cy="759049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Oval 388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10113505" y="2240400"/>
            <a:ext cx="285018" cy="20865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90" name="Oval 389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10720803" y="2466736"/>
            <a:ext cx="243347" cy="24774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91" name="Oval 390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10385516" y="2428417"/>
            <a:ext cx="281249" cy="21501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92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370" idx="3"/>
            <a:endCxn id="390" idx="4"/>
          </p:cNvCxnSpPr>
          <p:nvPr/>
        </p:nvCxnSpPr>
        <p:spPr>
          <a:xfrm rot="16200000" flipH="1">
            <a:off x="9531961" y="1403967"/>
            <a:ext cx="349177" cy="2271855"/>
          </a:xfrm>
          <a:prstGeom prst="curvedConnector3">
            <a:avLst>
              <a:gd name="adj1" fmla="val 165468"/>
            </a:avLst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292" idx="5"/>
            <a:endCxn id="389" idx="4"/>
          </p:cNvCxnSpPr>
          <p:nvPr/>
        </p:nvCxnSpPr>
        <p:spPr>
          <a:xfrm rot="5400000" flipH="1" flipV="1">
            <a:off x="9760633" y="2085919"/>
            <a:ext cx="132241" cy="858519"/>
          </a:xfrm>
          <a:prstGeom prst="curvedConnector3">
            <a:avLst>
              <a:gd name="adj1" fmla="val -198990"/>
            </a:avLst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371" idx="5"/>
            <a:endCxn id="391" idx="4"/>
          </p:cNvCxnSpPr>
          <p:nvPr/>
        </p:nvCxnSpPr>
        <p:spPr>
          <a:xfrm rot="16200000" flipH="1">
            <a:off x="9746083" y="1863377"/>
            <a:ext cx="101074" cy="1459041"/>
          </a:xfrm>
          <a:prstGeom prst="curvedConnector3">
            <a:avLst>
              <a:gd name="adj1" fmla="val 326171"/>
            </a:avLst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0" name="TextBox 509"/>
          <p:cNvSpPr txBox="1"/>
          <p:nvPr/>
        </p:nvSpPr>
        <p:spPr>
          <a:xfrm>
            <a:off x="3952845" y="5803814"/>
            <a:ext cx="28889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Navigation Link </a:t>
            </a:r>
            <a:r>
              <a:rPr lang="en-US" sz="1400" dirty="0" smtClean="0"/>
              <a:t>representing physical</a:t>
            </a:r>
          </a:p>
          <a:p>
            <a:r>
              <a:rPr lang="en-US" sz="1400" dirty="0" smtClean="0"/>
              <a:t>Fabric links (always between ports)</a:t>
            </a:r>
            <a:endParaRPr lang="en-US" sz="1400" dirty="0"/>
          </a:p>
        </p:txBody>
      </p:sp>
      <p:cxnSp>
        <p:nvCxnSpPr>
          <p:cNvPr id="511" name="Straight Arrow Connector 510"/>
          <p:cNvCxnSpPr/>
          <p:nvPr/>
        </p:nvCxnSpPr>
        <p:spPr>
          <a:xfrm>
            <a:off x="3528577" y="6054969"/>
            <a:ext cx="436073" cy="0"/>
          </a:xfrm>
          <a:prstGeom prst="straightConnector1">
            <a:avLst/>
          </a:prstGeom>
          <a:ln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" name="TextBox 511"/>
          <p:cNvSpPr txBox="1"/>
          <p:nvPr/>
        </p:nvSpPr>
        <p:spPr>
          <a:xfrm>
            <a:off x="3943045" y="6399867"/>
            <a:ext cx="32070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Navigation </a:t>
            </a:r>
            <a:r>
              <a:rPr lang="en-US" sz="1400" dirty="0" smtClean="0"/>
              <a:t>Links between Redfish models</a:t>
            </a:r>
            <a:endParaRPr lang="en-US" sz="1400" dirty="0"/>
          </a:p>
        </p:txBody>
      </p:sp>
      <p:cxnSp>
        <p:nvCxnSpPr>
          <p:cNvPr id="513" name="Straight Arrow Connector 512"/>
          <p:cNvCxnSpPr/>
          <p:nvPr/>
        </p:nvCxnSpPr>
        <p:spPr>
          <a:xfrm>
            <a:off x="3516772" y="6572546"/>
            <a:ext cx="436073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Oval 280">
            <a:extLst>
              <a:ext uri="{FF2B5EF4-FFF2-40B4-BE49-F238E27FC236}">
                <a16:creationId xmlns:a16="http://schemas.microsoft.com/office/drawing/2014/main" xmlns="" id="{0261A0FD-7E46-45FE-A0D9-B25A2C3FA604}"/>
              </a:ext>
            </a:extLst>
          </p:cNvPr>
          <p:cNvSpPr/>
          <p:nvPr/>
        </p:nvSpPr>
        <p:spPr>
          <a:xfrm>
            <a:off x="1672470" y="2379949"/>
            <a:ext cx="422223" cy="3246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293" name="Curved Connector 7">
            <a:extLst>
              <a:ext uri="{FF2B5EF4-FFF2-40B4-BE49-F238E27FC236}">
                <a16:creationId xmlns:a16="http://schemas.microsoft.com/office/drawing/2014/main" xmlns="" id="{94E13FD5-DA19-4A2F-854E-9E8FF215CDC3}"/>
              </a:ext>
            </a:extLst>
          </p:cNvPr>
          <p:cNvCxnSpPr>
            <a:cxnSpLocks/>
            <a:stCxn id="281" idx="5"/>
            <a:endCxn id="302" idx="0"/>
          </p:cNvCxnSpPr>
          <p:nvPr/>
        </p:nvCxnSpPr>
        <p:spPr>
          <a:xfrm rot="16200000" flipH="1">
            <a:off x="2049317" y="2640566"/>
            <a:ext cx="307966" cy="34088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Oval 301">
            <a:extLst>
              <a:ext uri="{FF2B5EF4-FFF2-40B4-BE49-F238E27FC236}">
                <a16:creationId xmlns:a16="http://schemas.microsoft.com/office/drawing/2014/main" xmlns="" id="{0D886695-0CF9-4D21-B60A-8DD1485CB00D}"/>
              </a:ext>
            </a:extLst>
          </p:cNvPr>
          <p:cNvSpPr/>
          <p:nvPr/>
        </p:nvSpPr>
        <p:spPr>
          <a:xfrm>
            <a:off x="2051499" y="2964989"/>
            <a:ext cx="644481" cy="607834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endParaRPr lang="en-US" sz="800"/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xmlns="" id="{6FF22F13-43A9-4F2C-8218-D84861786475}"/>
              </a:ext>
            </a:extLst>
          </p:cNvPr>
          <p:cNvSpPr txBox="1"/>
          <p:nvPr/>
        </p:nvSpPr>
        <p:spPr>
          <a:xfrm>
            <a:off x="2202705" y="2954350"/>
            <a:ext cx="576015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Fabric Adapters</a:t>
            </a:r>
          </a:p>
        </p:txBody>
      </p:sp>
      <p:sp>
        <p:nvSpPr>
          <p:cNvPr id="304" name="Oval 303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2436090" y="3286065"/>
            <a:ext cx="294303" cy="2470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07" name="Oval 306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2140611" y="3407274"/>
            <a:ext cx="294303" cy="24706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2</a:t>
            </a:r>
            <a:endParaRPr lang="en-US" sz="800" dirty="0">
              <a:solidFill>
                <a:schemeClr val="tx1"/>
              </a:solidFill>
            </a:endParaRPr>
          </a:p>
        </p:txBody>
      </p:sp>
      <p:grpSp>
        <p:nvGrpSpPr>
          <p:cNvPr id="320" name="Group 319">
            <a:extLst>
              <a:ext uri="{FF2B5EF4-FFF2-40B4-BE49-F238E27FC236}">
                <a16:creationId xmlns:a16="http://schemas.microsoft.com/office/drawing/2014/main" xmlns="" id="{0D1AB099-DDB1-43CA-8091-F241E12D1E9E}"/>
              </a:ext>
            </a:extLst>
          </p:cNvPr>
          <p:cNvGrpSpPr/>
          <p:nvPr/>
        </p:nvGrpSpPr>
        <p:grpSpPr>
          <a:xfrm>
            <a:off x="2915838" y="3401596"/>
            <a:ext cx="663667" cy="560780"/>
            <a:chOff x="2083745" y="4773834"/>
            <a:chExt cx="663667" cy="560780"/>
          </a:xfrm>
          <a:solidFill>
            <a:schemeClr val="accent1">
              <a:lumMod val="60000"/>
              <a:lumOff val="40000"/>
            </a:schemeClr>
          </a:solidFill>
        </p:grpSpPr>
        <p:grpSp>
          <p:nvGrpSpPr>
            <p:cNvPr id="329" name="Group 328">
              <a:extLst>
                <a:ext uri="{FF2B5EF4-FFF2-40B4-BE49-F238E27FC236}">
                  <a16:creationId xmlns:a16="http://schemas.microsoft.com/office/drawing/2014/main" xmlns="" id="{C0E4B521-6E55-449D-A951-72780D03E20A}"/>
                </a:ext>
              </a:extLst>
            </p:cNvPr>
            <p:cNvGrpSpPr/>
            <p:nvPr/>
          </p:nvGrpSpPr>
          <p:grpSpPr>
            <a:xfrm>
              <a:off x="2087056" y="4773834"/>
              <a:ext cx="660356" cy="539732"/>
              <a:chOff x="2087056" y="4773834"/>
              <a:chExt cx="660356" cy="539732"/>
            </a:xfrm>
            <a:grpFill/>
          </p:grpSpPr>
          <p:sp>
            <p:nvSpPr>
              <p:cNvPr id="331" name="Oval 330">
                <a:extLst>
                  <a:ext uri="{FF2B5EF4-FFF2-40B4-BE49-F238E27FC236}">
                    <a16:creationId xmlns:a16="http://schemas.microsoft.com/office/drawing/2014/main" xmlns="" id="{DAE09AE9-EF25-46ED-BCA3-F02432C45526}"/>
                  </a:ext>
                </a:extLst>
              </p:cNvPr>
              <p:cNvSpPr/>
              <p:nvPr/>
            </p:nvSpPr>
            <p:spPr>
              <a:xfrm>
                <a:off x="2087056" y="4773834"/>
                <a:ext cx="660356" cy="539732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332" name="TextBox 331">
                <a:extLst>
                  <a:ext uri="{FF2B5EF4-FFF2-40B4-BE49-F238E27FC236}">
                    <a16:creationId xmlns:a16="http://schemas.microsoft.com/office/drawing/2014/main" xmlns="" id="{CC963C96-77B2-476B-ABB5-B3C239FC5610}"/>
                  </a:ext>
                </a:extLst>
              </p:cNvPr>
              <p:cNvSpPr txBox="1"/>
              <p:nvPr/>
            </p:nvSpPr>
            <p:spPr>
              <a:xfrm>
                <a:off x="2192216" y="4826460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330" name="Oval 329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2083745" y="5104351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cxnSp>
        <p:nvCxnSpPr>
          <p:cNvPr id="321" name="Curved Connector 7">
            <a:extLst>
              <a:ext uri="{FF2B5EF4-FFF2-40B4-BE49-F238E27FC236}">
                <a16:creationId xmlns:a16="http://schemas.microsoft.com/office/drawing/2014/main" xmlns="" id="{64249A3D-B85C-47B6-82EF-209B9696C496}"/>
              </a:ext>
            </a:extLst>
          </p:cNvPr>
          <p:cNvCxnSpPr>
            <a:cxnSpLocks/>
            <a:stCxn id="334" idx="3"/>
            <a:endCxn id="332" idx="0"/>
          </p:cNvCxnSpPr>
          <p:nvPr/>
        </p:nvCxnSpPr>
        <p:spPr>
          <a:xfrm rot="5400000">
            <a:off x="3188379" y="3044314"/>
            <a:ext cx="489824" cy="329992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" name="Oval 321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3301253" y="3714198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23" name="Oval 322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3414027" y="3633973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24" name="Oval 323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2814717" y="3569813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4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25" name="Oval 324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3118284" y="3796855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26" name="Oval 325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2825961" y="3371091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6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37" name="Oval 336">
            <a:extLst>
              <a:ext uri="{FF2B5EF4-FFF2-40B4-BE49-F238E27FC236}">
                <a16:creationId xmlns:a16="http://schemas.microsoft.com/office/drawing/2014/main" xmlns="" id="{6A1CF7F3-4B09-4B75-B9BE-27EE3FDFECBB}"/>
              </a:ext>
            </a:extLst>
          </p:cNvPr>
          <p:cNvSpPr/>
          <p:nvPr/>
        </p:nvSpPr>
        <p:spPr>
          <a:xfrm>
            <a:off x="6441836" y="3578669"/>
            <a:ext cx="344625" cy="30334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54" name="Oval 353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6702595" y="3594385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6916426" y="3610366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6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56" name="Oval 355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7161268" y="3549986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57" name="Oval 356"/>
          <p:cNvSpPr/>
          <p:nvPr/>
        </p:nvSpPr>
        <p:spPr bwMode="ltGray">
          <a:xfrm>
            <a:off x="6510272" y="3675040"/>
            <a:ext cx="215597" cy="146301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/>
              <a:t>8</a:t>
            </a:r>
            <a:endParaRPr lang="en-GB" sz="1400" dirty="0" err="1" smtClean="0"/>
          </a:p>
        </p:txBody>
      </p:sp>
      <p:sp>
        <p:nvSpPr>
          <p:cNvPr id="358" name="Oval 357"/>
          <p:cNvSpPr/>
          <p:nvPr/>
        </p:nvSpPr>
        <p:spPr bwMode="ltGray">
          <a:xfrm>
            <a:off x="6757195" y="3692394"/>
            <a:ext cx="215597" cy="146301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/>
              <a:t>9</a:t>
            </a:r>
            <a:endParaRPr lang="en-GB" sz="1400" dirty="0" err="1" smtClean="0"/>
          </a:p>
        </p:txBody>
      </p:sp>
      <p:sp>
        <p:nvSpPr>
          <p:cNvPr id="359" name="Oval 358"/>
          <p:cNvSpPr/>
          <p:nvPr/>
        </p:nvSpPr>
        <p:spPr bwMode="ltGray">
          <a:xfrm>
            <a:off x="7012694" y="3662466"/>
            <a:ext cx="215597" cy="146301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/>
              <a:t>a</a:t>
            </a:r>
            <a:endParaRPr lang="en-GB" sz="1400" dirty="0" err="1" smtClean="0"/>
          </a:p>
        </p:txBody>
      </p:sp>
      <p:sp>
        <p:nvSpPr>
          <p:cNvPr id="360" name="Oval 359"/>
          <p:cNvSpPr/>
          <p:nvPr/>
        </p:nvSpPr>
        <p:spPr bwMode="ltGray">
          <a:xfrm>
            <a:off x="7223483" y="3623974"/>
            <a:ext cx="215597" cy="146301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/>
              <a:t>b</a:t>
            </a:r>
            <a:endParaRPr lang="en-GB" sz="1400" dirty="0" err="1" smtClean="0"/>
          </a:p>
        </p:txBody>
      </p:sp>
      <p:cxnSp>
        <p:nvCxnSpPr>
          <p:cNvPr id="364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37" idx="4"/>
            <a:endCxn id="304" idx="5"/>
          </p:cNvCxnSpPr>
          <p:nvPr/>
        </p:nvCxnSpPr>
        <p:spPr>
          <a:xfrm rot="5400000" flipH="1">
            <a:off x="4458186" y="1726053"/>
            <a:ext cx="385070" cy="3926856"/>
          </a:xfrm>
          <a:prstGeom prst="curvedConnector3">
            <a:avLst>
              <a:gd name="adj1" fmla="val -229908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6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54" idx="4"/>
            <a:endCxn id="307" idx="6"/>
          </p:cNvCxnSpPr>
          <p:nvPr/>
        </p:nvCxnSpPr>
        <p:spPr>
          <a:xfrm rot="5400000" flipH="1">
            <a:off x="4478216" y="1487503"/>
            <a:ext cx="353794" cy="4440398"/>
          </a:xfrm>
          <a:prstGeom prst="curvedConnector4">
            <a:avLst>
              <a:gd name="adj1" fmla="val -280777"/>
              <a:gd name="adj2" fmla="val 93692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7" name="Oval 396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10223949" y="1768464"/>
            <a:ext cx="211112" cy="19422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98" name="Oval 397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10086838" y="1976855"/>
            <a:ext cx="281249" cy="21501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4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99" name="Oval 398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9498699" y="1976855"/>
            <a:ext cx="248349" cy="22947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00" name="Oval 399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9398825" y="2220491"/>
            <a:ext cx="281249" cy="21501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4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401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400" idx="6"/>
            <a:endCxn id="398" idx="2"/>
          </p:cNvCxnSpPr>
          <p:nvPr/>
        </p:nvCxnSpPr>
        <p:spPr>
          <a:xfrm flipV="1">
            <a:off x="9680074" y="2084364"/>
            <a:ext cx="406764" cy="243636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399" idx="7"/>
            <a:endCxn id="397" idx="2"/>
          </p:cNvCxnSpPr>
          <p:nvPr/>
        </p:nvCxnSpPr>
        <p:spPr>
          <a:xfrm rot="5400000" flipH="1" flipV="1">
            <a:off x="9894872" y="1681384"/>
            <a:ext cx="144882" cy="513271"/>
          </a:xfrm>
          <a:prstGeom prst="curvedConnector2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4" name="Rounded Rectangle 403"/>
          <p:cNvSpPr/>
          <p:nvPr/>
        </p:nvSpPr>
        <p:spPr>
          <a:xfrm>
            <a:off x="1727426" y="2474644"/>
            <a:ext cx="257536" cy="136956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3</a:t>
            </a:r>
            <a:endParaRPr lang="en-GB" sz="1400" dirty="0"/>
          </a:p>
        </p:txBody>
      </p:sp>
      <p:cxnSp>
        <p:nvCxnSpPr>
          <p:cNvPr id="409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56" idx="5"/>
            <a:endCxn id="400" idx="5"/>
          </p:cNvCxnSpPr>
          <p:nvPr/>
        </p:nvCxnSpPr>
        <p:spPr>
          <a:xfrm rot="5400000" flipH="1" flipV="1">
            <a:off x="7850660" y="2009474"/>
            <a:ext cx="1393679" cy="2182772"/>
          </a:xfrm>
          <a:prstGeom prst="curvedConnector3">
            <a:avLst>
              <a:gd name="adj1" fmla="val 8582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55" idx="5"/>
            <a:endCxn id="399" idx="6"/>
          </p:cNvCxnSpPr>
          <p:nvPr/>
        </p:nvCxnSpPr>
        <p:spPr>
          <a:xfrm rot="5400000" flipH="1" flipV="1">
            <a:off x="7595916" y="1706947"/>
            <a:ext cx="1766488" cy="2535776"/>
          </a:xfrm>
          <a:prstGeom prst="curvedConnector4">
            <a:avLst>
              <a:gd name="adj1" fmla="val 1594"/>
              <a:gd name="adj2" fmla="val 109015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Isosceles Triangle 425"/>
          <p:cNvSpPr/>
          <p:nvPr/>
        </p:nvSpPr>
        <p:spPr>
          <a:xfrm>
            <a:off x="9511816" y="2006419"/>
            <a:ext cx="227278" cy="153292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5</a:t>
            </a:r>
            <a:endParaRPr lang="en-GB" sz="1050" dirty="0"/>
          </a:p>
        </p:txBody>
      </p:sp>
      <p:sp>
        <p:nvSpPr>
          <p:cNvPr id="427" name="Isosceles Triangle 426"/>
          <p:cNvSpPr/>
          <p:nvPr/>
        </p:nvSpPr>
        <p:spPr>
          <a:xfrm>
            <a:off x="9421640" y="2231435"/>
            <a:ext cx="233749" cy="158759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4</a:t>
            </a:r>
            <a:endParaRPr lang="en-GB" sz="1050" dirty="0"/>
          </a:p>
        </p:txBody>
      </p:sp>
      <p:sp>
        <p:nvSpPr>
          <p:cNvPr id="428" name="Isosceles Triangle 427"/>
          <p:cNvSpPr/>
          <p:nvPr/>
        </p:nvSpPr>
        <p:spPr>
          <a:xfrm>
            <a:off x="8554272" y="2160969"/>
            <a:ext cx="264577" cy="178247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3</a:t>
            </a:r>
            <a:endParaRPr lang="en-GB" sz="1000" dirty="0"/>
          </a:p>
        </p:txBody>
      </p:sp>
      <p:sp>
        <p:nvSpPr>
          <p:cNvPr id="429" name="Isosceles Triangle 428"/>
          <p:cNvSpPr/>
          <p:nvPr/>
        </p:nvSpPr>
        <p:spPr>
          <a:xfrm>
            <a:off x="8863154" y="2356060"/>
            <a:ext cx="222200" cy="178941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2</a:t>
            </a:r>
            <a:endParaRPr lang="en-GB" sz="1000" dirty="0"/>
          </a:p>
        </p:txBody>
      </p:sp>
      <p:sp>
        <p:nvSpPr>
          <p:cNvPr id="430" name="Isosceles Triangle 429"/>
          <p:cNvSpPr/>
          <p:nvPr/>
        </p:nvSpPr>
        <p:spPr>
          <a:xfrm>
            <a:off x="9211871" y="2424114"/>
            <a:ext cx="216697" cy="15223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1</a:t>
            </a:r>
            <a:endParaRPr lang="en-GB" sz="1000" dirty="0"/>
          </a:p>
        </p:txBody>
      </p:sp>
      <p:cxnSp>
        <p:nvCxnSpPr>
          <p:cNvPr id="431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275" idx="0"/>
            <a:endCxn id="326" idx="0"/>
          </p:cNvCxnSpPr>
          <p:nvPr/>
        </p:nvCxnSpPr>
        <p:spPr>
          <a:xfrm rot="16200000" flipH="1" flipV="1">
            <a:off x="3350396" y="2931939"/>
            <a:ext cx="52433" cy="825870"/>
          </a:xfrm>
          <a:prstGeom prst="curvedConnector3">
            <a:avLst>
              <a:gd name="adj1" fmla="val -435985"/>
            </a:avLst>
          </a:prstGeom>
          <a:ln w="19050"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TextBox 248"/>
          <p:cNvSpPr txBox="1"/>
          <p:nvPr/>
        </p:nvSpPr>
        <p:spPr>
          <a:xfrm>
            <a:off x="7606756" y="3951381"/>
            <a:ext cx="4205629" cy="2893100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If we remove the ports and links that depict the physical fabric topology, we are left with a ‘physical resource topology’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Physical fabric ports and links are largely static in these discussions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Physical resources of fabric are still visible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b="1" i="1" dirty="0" smtClean="0"/>
              <a:t>In this view, switch ports are still visible so we can remember the switch to switch links that bridge FM domains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Much easier to understand the relationships between resources once the physical links are hidden</a:t>
            </a:r>
          </a:p>
          <a:p>
            <a:endParaRPr lang="en-US" sz="1400" dirty="0"/>
          </a:p>
        </p:txBody>
      </p:sp>
      <p:cxnSp>
        <p:nvCxnSpPr>
          <p:cNvPr id="250" name="Curved Connector 7">
            <a:extLst>
              <a:ext uri="{FF2B5EF4-FFF2-40B4-BE49-F238E27FC236}">
                <a16:creationId xmlns:a16="http://schemas.microsoft.com/office/drawing/2014/main" xmlns="" id="{2C7F1980-F5D5-4904-B635-CEC8261410AA}"/>
              </a:ext>
            </a:extLst>
          </p:cNvPr>
          <p:cNvCxnSpPr>
            <a:cxnSpLocks/>
            <a:stCxn id="253" idx="5"/>
            <a:endCxn id="283" idx="0"/>
          </p:cNvCxnSpPr>
          <p:nvPr/>
        </p:nvCxnSpPr>
        <p:spPr>
          <a:xfrm rot="16200000" flipH="1">
            <a:off x="6859491" y="352310"/>
            <a:ext cx="274827" cy="1232513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Oval 254"/>
          <p:cNvSpPr/>
          <p:nvPr/>
        </p:nvSpPr>
        <p:spPr>
          <a:xfrm>
            <a:off x="3604763" y="1364096"/>
            <a:ext cx="1094491" cy="41873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Mgmt LAN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34" name="Oval 333">
            <a:extLst>
              <a:ext uri="{FF2B5EF4-FFF2-40B4-BE49-F238E27FC236}">
                <a16:creationId xmlns:a16="http://schemas.microsoft.com/office/drawing/2014/main" xmlns="" id="{18C34E4E-1AC4-4F61-95D8-2C8BC3328FA7}"/>
              </a:ext>
            </a:extLst>
          </p:cNvPr>
          <p:cNvSpPr/>
          <p:nvPr/>
        </p:nvSpPr>
        <p:spPr>
          <a:xfrm>
            <a:off x="3527951" y="2679788"/>
            <a:ext cx="480286" cy="333441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SW3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27" name="Diamond 326"/>
          <p:cNvSpPr/>
          <p:nvPr/>
        </p:nvSpPr>
        <p:spPr>
          <a:xfrm>
            <a:off x="3741974" y="2738467"/>
            <a:ext cx="211622" cy="198758"/>
          </a:xfrm>
          <a:prstGeom prst="diamond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3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637195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31260"/>
            <a:ext cx="11379200" cy="384633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FM 1 Redfish Tree:  </a:t>
            </a:r>
            <a:r>
              <a:rPr lang="en-US" sz="2800" dirty="0" smtClean="0"/>
              <a:t>Updated by OFMF for Logical Objects and ‘boundary’ details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8" name="Curved Connector 7"/>
          <p:cNvCxnSpPr>
            <a:cxnSpLocks/>
            <a:stCxn id="19" idx="4"/>
            <a:endCxn id="6" idx="0"/>
          </p:cNvCxnSpPr>
          <p:nvPr/>
        </p:nvCxnSpPr>
        <p:spPr>
          <a:xfrm rot="16200000" flipH="1">
            <a:off x="4985649" y="1169488"/>
            <a:ext cx="1282945" cy="278510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4" name="Group 173">
            <a:extLst>
              <a:ext uri="{FF2B5EF4-FFF2-40B4-BE49-F238E27FC236}">
                <a16:creationId xmlns:a16="http://schemas.microsoft.com/office/drawing/2014/main" xmlns="" id="{EE0D465B-144B-4F07-99DB-C9D6F8EEBC09}"/>
              </a:ext>
            </a:extLst>
          </p:cNvPr>
          <p:cNvGrpSpPr/>
          <p:nvPr/>
        </p:nvGrpSpPr>
        <p:grpSpPr>
          <a:xfrm>
            <a:off x="3332614" y="1057460"/>
            <a:ext cx="1910422" cy="863106"/>
            <a:chOff x="7911557" y="2247229"/>
            <a:chExt cx="1015859" cy="863106"/>
          </a:xfrm>
        </p:grpSpPr>
        <p:sp>
          <p:nvSpPr>
            <p:cNvPr id="5" name="Oval 4"/>
            <p:cNvSpPr/>
            <p:nvPr/>
          </p:nvSpPr>
          <p:spPr>
            <a:xfrm>
              <a:off x="7911557" y="2247229"/>
              <a:ext cx="1015859" cy="861819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340291" y="2355181"/>
              <a:ext cx="31129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/>
                <a:t>Fabrics</a:t>
              </a:r>
            </a:p>
          </p:txBody>
        </p:sp>
        <p:sp>
          <p:nvSpPr>
            <p:cNvPr id="19" name="Oval 18"/>
            <p:cNvSpPr/>
            <p:nvPr/>
          </p:nvSpPr>
          <p:spPr>
            <a:xfrm>
              <a:off x="8100173" y="2691603"/>
              <a:ext cx="581991" cy="4187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&lt;</a:t>
              </a:r>
              <a:r>
                <a:rPr lang="en-US" sz="1100" dirty="0" err="1">
                  <a:solidFill>
                    <a:schemeClr val="tx1"/>
                  </a:solidFill>
                </a:rPr>
                <a:t>FabricType</a:t>
              </a:r>
              <a:r>
                <a:rPr lang="en-US" sz="1100" dirty="0">
                  <a:solidFill>
                    <a:schemeClr val="tx1"/>
                  </a:solidFill>
                </a:rPr>
                <a:t>&gt;</a:t>
              </a:r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xmlns="" id="{E31AFBA6-78FF-4585-A662-5E1027C530AC}"/>
              </a:ext>
            </a:extLst>
          </p:cNvPr>
          <p:cNvGrpSpPr/>
          <p:nvPr/>
        </p:nvGrpSpPr>
        <p:grpSpPr>
          <a:xfrm>
            <a:off x="176257" y="5684587"/>
            <a:ext cx="2513532" cy="1173413"/>
            <a:chOff x="8950337" y="5532187"/>
            <a:chExt cx="2513532" cy="1173413"/>
          </a:xfrm>
        </p:grpSpPr>
        <p:sp>
          <p:nvSpPr>
            <p:cNvPr id="21" name="TextBox 20"/>
            <p:cNvSpPr txBox="1"/>
            <p:nvPr/>
          </p:nvSpPr>
          <p:spPr>
            <a:xfrm>
              <a:off x="9415488" y="6397823"/>
              <a:ext cx="204838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Navigation Link (odata.id)</a:t>
              </a:r>
            </a:p>
          </p:txBody>
        </p: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xmlns="" id="{FBB20C20-5A27-42EC-B66C-AF605B040990}"/>
                </a:ext>
              </a:extLst>
            </p:cNvPr>
            <p:cNvGrpSpPr/>
            <p:nvPr/>
          </p:nvGrpSpPr>
          <p:grpSpPr>
            <a:xfrm>
              <a:off x="8950337" y="5532187"/>
              <a:ext cx="2085446" cy="1019524"/>
              <a:chOff x="8893403" y="5562965"/>
              <a:chExt cx="2085446" cy="1019524"/>
            </a:xfrm>
          </p:grpSpPr>
          <p:cxnSp>
            <p:nvCxnSpPr>
              <p:cNvPr id="20" name="Straight Arrow Connector 19"/>
              <p:cNvCxnSpPr/>
              <p:nvPr/>
            </p:nvCxnSpPr>
            <p:spPr>
              <a:xfrm>
                <a:off x="8924462" y="6582489"/>
                <a:ext cx="43607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Oval 21"/>
              <p:cNvSpPr/>
              <p:nvPr/>
            </p:nvSpPr>
            <p:spPr>
              <a:xfrm>
                <a:off x="8893403" y="5926653"/>
                <a:ext cx="478410" cy="26474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20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9405598" y="5859963"/>
                <a:ext cx="152990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/>
                  <a:t>singleton resource</a:t>
                </a:r>
              </a:p>
            </p:txBody>
          </p:sp>
          <p:cxnSp>
            <p:nvCxnSpPr>
              <p:cNvPr id="24" name="Straight Arrow Connector 23"/>
              <p:cNvCxnSpPr/>
              <p:nvPr/>
            </p:nvCxnSpPr>
            <p:spPr>
              <a:xfrm>
                <a:off x="8914572" y="6344515"/>
                <a:ext cx="43607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prstDash val="soli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9405598" y="6159849"/>
                <a:ext cx="157325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/>
                  <a:t>Subordinate object</a:t>
                </a: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8893403" y="5605404"/>
                <a:ext cx="478410" cy="264744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20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9405598" y="5562965"/>
                <a:ext cx="156799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/>
                  <a:t>collection resource</a:t>
                </a:r>
              </a:p>
            </p:txBody>
          </p:sp>
        </p:grpSp>
      </p:grpSp>
      <p:sp>
        <p:nvSpPr>
          <p:cNvPr id="6" name="Oval 5"/>
          <p:cNvSpPr/>
          <p:nvPr/>
        </p:nvSpPr>
        <p:spPr>
          <a:xfrm>
            <a:off x="6330965" y="3203511"/>
            <a:ext cx="1377412" cy="861819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endParaRPr lang="en-US" sz="1100"/>
          </a:p>
        </p:txBody>
      </p:sp>
      <p:sp>
        <p:nvSpPr>
          <p:cNvPr id="10" name="TextBox 9"/>
          <p:cNvSpPr txBox="1"/>
          <p:nvPr/>
        </p:nvSpPr>
        <p:spPr>
          <a:xfrm>
            <a:off x="6466006" y="3463798"/>
            <a:ext cx="8130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Endpoints</a:t>
            </a:r>
          </a:p>
        </p:txBody>
      </p:sp>
      <p:sp>
        <p:nvSpPr>
          <p:cNvPr id="253" name="Oval 252">
            <a:extLst>
              <a:ext uri="{FF2B5EF4-FFF2-40B4-BE49-F238E27FC236}">
                <a16:creationId xmlns:a16="http://schemas.microsoft.com/office/drawing/2014/main" xmlns="" id="{E87D59CC-02D7-4957-A619-75F0D7A256F2}"/>
              </a:ext>
            </a:extLst>
          </p:cNvPr>
          <p:cNvSpPr/>
          <p:nvPr/>
        </p:nvSpPr>
        <p:spPr>
          <a:xfrm>
            <a:off x="3135551" y="485689"/>
            <a:ext cx="3801868" cy="4047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err="1">
                <a:solidFill>
                  <a:schemeClr val="tx1"/>
                </a:solidFill>
              </a:rPr>
              <a:t>ServiceRoot</a:t>
            </a:r>
            <a:endParaRPr lang="en-US" sz="1100">
              <a:solidFill>
                <a:schemeClr val="tx1"/>
              </a:solidFill>
            </a:endParaRPr>
          </a:p>
        </p:txBody>
      </p:sp>
      <p:cxnSp>
        <p:nvCxnSpPr>
          <p:cNvPr id="254" name="Curved Connector 7">
            <a:extLst>
              <a:ext uri="{FF2B5EF4-FFF2-40B4-BE49-F238E27FC236}">
                <a16:creationId xmlns:a16="http://schemas.microsoft.com/office/drawing/2014/main" xmlns="" id="{2C7F1980-F5D5-4904-B635-CEC8261410AA}"/>
              </a:ext>
            </a:extLst>
          </p:cNvPr>
          <p:cNvCxnSpPr>
            <a:cxnSpLocks/>
            <a:stCxn id="253" idx="4"/>
            <a:endCxn id="5" idx="0"/>
          </p:cNvCxnSpPr>
          <p:nvPr/>
        </p:nvCxnSpPr>
        <p:spPr>
          <a:xfrm rot="5400000">
            <a:off x="4578639" y="599613"/>
            <a:ext cx="167033" cy="74866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0" name="Group 339">
            <a:extLst>
              <a:ext uri="{FF2B5EF4-FFF2-40B4-BE49-F238E27FC236}">
                <a16:creationId xmlns:a16="http://schemas.microsoft.com/office/drawing/2014/main" xmlns="" id="{9543AD47-B023-4597-B183-BEDD1D875624}"/>
              </a:ext>
            </a:extLst>
          </p:cNvPr>
          <p:cNvGrpSpPr/>
          <p:nvPr/>
        </p:nvGrpSpPr>
        <p:grpSpPr>
          <a:xfrm>
            <a:off x="448554" y="1780460"/>
            <a:ext cx="1735982" cy="861819"/>
            <a:chOff x="3740394" y="1529589"/>
            <a:chExt cx="1038091" cy="861819"/>
          </a:xfrm>
        </p:grpSpPr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xmlns="" id="{16B20BA2-403A-4F9B-BECD-C54A2AB038D8}"/>
                </a:ext>
              </a:extLst>
            </p:cNvPr>
            <p:cNvGrpSpPr/>
            <p:nvPr/>
          </p:nvGrpSpPr>
          <p:grpSpPr>
            <a:xfrm>
              <a:off x="3740394" y="1529589"/>
              <a:ext cx="1038091" cy="861819"/>
              <a:chOff x="4917318" y="2308352"/>
              <a:chExt cx="1038091" cy="861819"/>
            </a:xfrm>
          </p:grpSpPr>
          <p:sp>
            <p:nvSpPr>
              <p:cNvPr id="343" name="Oval 342">
                <a:extLst>
                  <a:ext uri="{FF2B5EF4-FFF2-40B4-BE49-F238E27FC236}">
                    <a16:creationId xmlns:a16="http://schemas.microsoft.com/office/drawing/2014/main" xmlns="" id="{9172DE6A-EE1E-4E71-A4B0-4BC0BCAE47BD}"/>
                  </a:ext>
                </a:extLst>
              </p:cNvPr>
              <p:cNvSpPr/>
              <p:nvPr/>
            </p:nvSpPr>
            <p:spPr>
              <a:xfrm>
                <a:off x="4917318" y="2308352"/>
                <a:ext cx="1038091" cy="861819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344" name="TextBox 343">
                <a:extLst>
                  <a:ext uri="{FF2B5EF4-FFF2-40B4-BE49-F238E27FC236}">
                    <a16:creationId xmlns:a16="http://schemas.microsoft.com/office/drawing/2014/main" xmlns="" id="{A6B2C954-60A5-413E-BB35-13CAF8434BCC}"/>
                  </a:ext>
                </a:extLst>
              </p:cNvPr>
              <p:cNvSpPr txBox="1"/>
              <p:nvPr/>
            </p:nvSpPr>
            <p:spPr>
              <a:xfrm>
                <a:off x="5202571" y="2402577"/>
                <a:ext cx="38937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dirty="0"/>
                  <a:t>Systems</a:t>
                </a:r>
              </a:p>
            </p:txBody>
          </p:sp>
        </p:grpSp>
        <p:sp>
          <p:nvSpPr>
            <p:cNvPr id="342" name="Oval 341">
              <a:extLst>
                <a:ext uri="{FF2B5EF4-FFF2-40B4-BE49-F238E27FC236}">
                  <a16:creationId xmlns:a16="http://schemas.microsoft.com/office/drawing/2014/main" xmlns="" id="{173EB7FA-7F1F-43D6-97B6-6DF6077B47D5}"/>
                </a:ext>
              </a:extLst>
            </p:cNvPr>
            <p:cNvSpPr/>
            <p:nvPr/>
          </p:nvSpPr>
          <p:spPr>
            <a:xfrm>
              <a:off x="3818837" y="1946317"/>
              <a:ext cx="327357" cy="4187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</p:grpSp>
      <p:cxnSp>
        <p:nvCxnSpPr>
          <p:cNvPr id="349" name="Curved Connector 7">
            <a:extLst>
              <a:ext uri="{FF2B5EF4-FFF2-40B4-BE49-F238E27FC236}">
                <a16:creationId xmlns:a16="http://schemas.microsoft.com/office/drawing/2014/main" xmlns="" id="{70A0E195-1666-4103-B596-A05B5F9CDA9B}"/>
              </a:ext>
            </a:extLst>
          </p:cNvPr>
          <p:cNvCxnSpPr>
            <a:cxnSpLocks/>
            <a:stCxn id="253" idx="2"/>
            <a:endCxn id="343" idx="0"/>
          </p:cNvCxnSpPr>
          <p:nvPr/>
        </p:nvCxnSpPr>
        <p:spPr>
          <a:xfrm rot="10800000" flipV="1">
            <a:off x="1316545" y="688058"/>
            <a:ext cx="1819006" cy="1092402"/>
          </a:xfrm>
          <a:prstGeom prst="curved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Oval 360">
            <a:extLst>
              <a:ext uri="{FF2B5EF4-FFF2-40B4-BE49-F238E27FC236}">
                <a16:creationId xmlns:a16="http://schemas.microsoft.com/office/drawing/2014/main" xmlns="" id="{0D886695-0CF9-4D21-B60A-8DD1485CB00D}"/>
              </a:ext>
            </a:extLst>
          </p:cNvPr>
          <p:cNvSpPr/>
          <p:nvPr/>
        </p:nvSpPr>
        <p:spPr>
          <a:xfrm>
            <a:off x="442411" y="3243040"/>
            <a:ext cx="795096" cy="704938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endParaRPr lang="en-US" sz="1100"/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xmlns="" id="{6FF22F13-43A9-4F2C-8218-D84861786475}"/>
              </a:ext>
            </a:extLst>
          </p:cNvPr>
          <p:cNvSpPr txBox="1"/>
          <p:nvPr/>
        </p:nvSpPr>
        <p:spPr>
          <a:xfrm>
            <a:off x="598167" y="3256385"/>
            <a:ext cx="9386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Fabric Adapters</a:t>
            </a:r>
          </a:p>
        </p:txBody>
      </p:sp>
      <p:sp>
        <p:nvSpPr>
          <p:cNvPr id="363" name="Oval 362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848499" y="3634132"/>
            <a:ext cx="479563" cy="37944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365" name="Curved Connector 7">
            <a:extLst>
              <a:ext uri="{FF2B5EF4-FFF2-40B4-BE49-F238E27FC236}">
                <a16:creationId xmlns:a16="http://schemas.microsoft.com/office/drawing/2014/main" xmlns="" id="{94E13FD5-DA19-4A2F-854E-9E8FF215CDC3}"/>
              </a:ext>
            </a:extLst>
          </p:cNvPr>
          <p:cNvCxnSpPr>
            <a:cxnSpLocks/>
            <a:stCxn id="342" idx="4"/>
            <a:endCxn id="361" idx="0"/>
          </p:cNvCxnSpPr>
          <p:nvPr/>
        </p:nvCxnSpPr>
        <p:spPr>
          <a:xfrm rot="5400000">
            <a:off x="533145" y="2922735"/>
            <a:ext cx="627120" cy="13491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128" idx="4"/>
            <a:endCxn id="363" idx="5"/>
          </p:cNvCxnSpPr>
          <p:nvPr/>
        </p:nvCxnSpPr>
        <p:spPr>
          <a:xfrm rot="5400000" flipH="1">
            <a:off x="3820521" y="1395319"/>
            <a:ext cx="196047" cy="5321426"/>
          </a:xfrm>
          <a:prstGeom prst="curvedConnector3">
            <a:avLst>
              <a:gd name="adj1" fmla="val -184626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Oval 127">
            <a:extLst>
              <a:ext uri="{FF2B5EF4-FFF2-40B4-BE49-F238E27FC236}">
                <a16:creationId xmlns:a16="http://schemas.microsoft.com/office/drawing/2014/main" xmlns="" id="{6A1CF7F3-4B09-4B75-B9BE-27EE3FDFECBB}"/>
              </a:ext>
            </a:extLst>
          </p:cNvPr>
          <p:cNvSpPr/>
          <p:nvPr/>
        </p:nvSpPr>
        <p:spPr>
          <a:xfrm>
            <a:off x="6406945" y="3850708"/>
            <a:ext cx="344625" cy="30334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1</a:t>
            </a:r>
            <a:endParaRPr lang="en-US" sz="1000" dirty="0">
              <a:solidFill>
                <a:schemeClr val="tx1"/>
              </a:solidFill>
            </a:endParaRP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xmlns="" id="{3455230F-E98F-4285-9992-94173BB08CAE}"/>
              </a:ext>
            </a:extLst>
          </p:cNvPr>
          <p:cNvGrpSpPr/>
          <p:nvPr/>
        </p:nvGrpSpPr>
        <p:grpSpPr>
          <a:xfrm>
            <a:off x="3563270" y="2513403"/>
            <a:ext cx="1901684" cy="908244"/>
            <a:chOff x="6866802" y="4052935"/>
            <a:chExt cx="1901684" cy="908244"/>
          </a:xfrm>
          <a:solidFill>
            <a:srgbClr val="00B0F0"/>
          </a:solidFill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xmlns="" id="{02EC3674-0E89-452C-94F4-64C87D17EFFA}"/>
                </a:ext>
              </a:extLst>
            </p:cNvPr>
            <p:cNvGrpSpPr/>
            <p:nvPr/>
          </p:nvGrpSpPr>
          <p:grpSpPr>
            <a:xfrm>
              <a:off x="6866802" y="4052935"/>
              <a:ext cx="1901684" cy="861819"/>
              <a:chOff x="6445409" y="4251530"/>
              <a:chExt cx="1901684" cy="861819"/>
            </a:xfrm>
            <a:grpFill/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xmlns="" id="{1E5123F7-DAC4-4EF7-9C60-8792EA0A701D}"/>
                  </a:ext>
                </a:extLst>
              </p:cNvPr>
              <p:cNvSpPr/>
              <p:nvPr/>
            </p:nvSpPr>
            <p:spPr>
              <a:xfrm>
                <a:off x="6445409" y="4251530"/>
                <a:ext cx="1901684" cy="861819"/>
              </a:xfrm>
              <a:prstGeom prst="ellipse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xmlns="" id="{AB91E4C4-E23D-43A2-9F06-8644ADCAA487}"/>
                  </a:ext>
                </a:extLst>
              </p:cNvPr>
              <p:cNvSpPr txBox="1"/>
              <p:nvPr/>
            </p:nvSpPr>
            <p:spPr>
              <a:xfrm>
                <a:off x="7053048" y="4344052"/>
                <a:ext cx="68640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Switches</a:t>
                </a:r>
              </a:p>
            </p:txBody>
          </p:sp>
        </p:grpSp>
        <p:sp>
          <p:nvSpPr>
            <p:cNvPr id="85" name="Oval 84">
              <a:extLst>
                <a:ext uri="{FF2B5EF4-FFF2-40B4-BE49-F238E27FC236}">
                  <a16:creationId xmlns:a16="http://schemas.microsoft.com/office/drawing/2014/main" xmlns="" id="{18C34E4E-1AC4-4F61-95D8-2C8BC3328FA7}"/>
                </a:ext>
              </a:extLst>
            </p:cNvPr>
            <p:cNvSpPr/>
            <p:nvPr/>
          </p:nvSpPr>
          <p:spPr>
            <a:xfrm>
              <a:off x="7095552" y="4542447"/>
              <a:ext cx="633211" cy="4187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SW1</a:t>
              </a:r>
            </a:p>
          </p:txBody>
        </p:sp>
      </p:grpSp>
      <p:sp>
        <p:nvSpPr>
          <p:cNvPr id="88" name="Oval 87">
            <a:extLst>
              <a:ext uri="{FF2B5EF4-FFF2-40B4-BE49-F238E27FC236}">
                <a16:creationId xmlns:a16="http://schemas.microsoft.com/office/drawing/2014/main" xmlns="" id="{31589CD5-D93C-4BE3-84F4-649249A59601}"/>
              </a:ext>
            </a:extLst>
          </p:cNvPr>
          <p:cNvSpPr/>
          <p:nvPr/>
        </p:nvSpPr>
        <p:spPr>
          <a:xfrm>
            <a:off x="4387757" y="3068795"/>
            <a:ext cx="633211" cy="41873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SW2</a:t>
            </a:r>
          </a:p>
        </p:txBody>
      </p:sp>
      <p:cxnSp>
        <p:nvCxnSpPr>
          <p:cNvPr id="115" name="Curved Connector 7">
            <a:extLst>
              <a:ext uri="{FF2B5EF4-FFF2-40B4-BE49-F238E27FC236}">
                <a16:creationId xmlns:a16="http://schemas.microsoft.com/office/drawing/2014/main" xmlns="" id="{304F243C-B60C-4141-AF31-CE2847817BF7}"/>
              </a:ext>
            </a:extLst>
          </p:cNvPr>
          <p:cNvCxnSpPr>
            <a:cxnSpLocks/>
            <a:stCxn id="19" idx="4"/>
            <a:endCxn id="86" idx="0"/>
          </p:cNvCxnSpPr>
          <p:nvPr/>
        </p:nvCxnSpPr>
        <p:spPr>
          <a:xfrm rot="16200000" flipH="1">
            <a:off x="4077923" y="2077213"/>
            <a:ext cx="592837" cy="279541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xmlns="" id="{0261A0FD-7E46-45FE-A0D9-B25A2C3FA604}"/>
              </a:ext>
            </a:extLst>
          </p:cNvPr>
          <p:cNvSpPr/>
          <p:nvPr/>
        </p:nvSpPr>
        <p:spPr>
          <a:xfrm>
            <a:off x="1024367" y="2281406"/>
            <a:ext cx="547434" cy="41873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xmlns="" id="{C01F198E-2398-40C9-9C81-E18956A8FD1A}"/>
              </a:ext>
            </a:extLst>
          </p:cNvPr>
          <p:cNvSpPr/>
          <p:nvPr/>
        </p:nvSpPr>
        <p:spPr>
          <a:xfrm>
            <a:off x="1357292" y="3309352"/>
            <a:ext cx="811998" cy="650361"/>
          </a:xfrm>
          <a:prstGeom prst="ellipse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endParaRPr lang="en-US" sz="1100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xmlns="" id="{1D3E0104-DBAB-4145-ACC7-9AA6EEA5FDDC}"/>
              </a:ext>
            </a:extLst>
          </p:cNvPr>
          <p:cNvSpPr txBox="1"/>
          <p:nvPr/>
        </p:nvSpPr>
        <p:spPr>
          <a:xfrm>
            <a:off x="1476473" y="3356120"/>
            <a:ext cx="9386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Fabric Adapters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xmlns="" id="{7FEA5721-D4B2-4F2B-9EAB-C48AD8DD9BBE}"/>
              </a:ext>
            </a:extLst>
          </p:cNvPr>
          <p:cNvSpPr/>
          <p:nvPr/>
        </p:nvSpPr>
        <p:spPr>
          <a:xfrm>
            <a:off x="1494615" y="3665801"/>
            <a:ext cx="417412" cy="35478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1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23" name="Curved Connector 7">
            <a:extLst>
              <a:ext uri="{FF2B5EF4-FFF2-40B4-BE49-F238E27FC236}">
                <a16:creationId xmlns:a16="http://schemas.microsoft.com/office/drawing/2014/main" xmlns="" id="{4D7B1EC4-5870-47D1-BE38-F7AC92E38D26}"/>
              </a:ext>
            </a:extLst>
          </p:cNvPr>
          <p:cNvCxnSpPr>
            <a:cxnSpLocks/>
            <a:stCxn id="118" idx="4"/>
            <a:endCxn id="119" idx="1"/>
          </p:cNvCxnSpPr>
          <p:nvPr/>
        </p:nvCxnSpPr>
        <p:spPr>
          <a:xfrm rot="16200000" flipH="1">
            <a:off x="1034917" y="2963305"/>
            <a:ext cx="704457" cy="178122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8" name="Group 147">
            <a:extLst>
              <a:ext uri="{FF2B5EF4-FFF2-40B4-BE49-F238E27FC236}">
                <a16:creationId xmlns:a16="http://schemas.microsoft.com/office/drawing/2014/main" xmlns="" id="{0D1AB099-DDB1-43CA-8091-F241E12D1E9E}"/>
              </a:ext>
            </a:extLst>
          </p:cNvPr>
          <p:cNvGrpSpPr/>
          <p:nvPr/>
        </p:nvGrpSpPr>
        <p:grpSpPr>
          <a:xfrm>
            <a:off x="3735061" y="3597327"/>
            <a:ext cx="663667" cy="564482"/>
            <a:chOff x="2083745" y="4770132"/>
            <a:chExt cx="663667" cy="564482"/>
          </a:xfrm>
        </p:grpSpPr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xmlns="" id="{C0E4B521-6E55-449D-A951-72780D03E20A}"/>
                </a:ext>
              </a:extLst>
            </p:cNvPr>
            <p:cNvGrpSpPr/>
            <p:nvPr/>
          </p:nvGrpSpPr>
          <p:grpSpPr>
            <a:xfrm>
              <a:off x="2087056" y="4770132"/>
              <a:ext cx="660356" cy="543434"/>
              <a:chOff x="2087056" y="4770132"/>
              <a:chExt cx="660356" cy="543434"/>
            </a:xfrm>
          </p:grpSpPr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xmlns="" id="{DAE09AE9-EF25-46ED-BCA3-F02432C45526}"/>
                  </a:ext>
                </a:extLst>
              </p:cNvPr>
              <p:cNvSpPr/>
              <p:nvPr/>
            </p:nvSpPr>
            <p:spPr>
              <a:xfrm>
                <a:off x="2087056" y="4773834"/>
                <a:ext cx="660356" cy="539732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xmlns="" id="{CC963C96-77B2-476B-ABB5-B3C239FC5610}"/>
                  </a:ext>
                </a:extLst>
              </p:cNvPr>
              <p:cNvSpPr txBox="1"/>
              <p:nvPr/>
            </p:nvSpPr>
            <p:spPr>
              <a:xfrm>
                <a:off x="2184536" y="4770132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2083745" y="5104351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xmlns="" id="{EE27A87E-36AF-4C3C-AEBA-AA642440FA7B}"/>
              </a:ext>
            </a:extLst>
          </p:cNvPr>
          <p:cNvGrpSpPr/>
          <p:nvPr/>
        </p:nvGrpSpPr>
        <p:grpSpPr>
          <a:xfrm>
            <a:off x="4549303" y="3615570"/>
            <a:ext cx="660356" cy="573939"/>
            <a:chOff x="2087056" y="4770132"/>
            <a:chExt cx="660356" cy="573939"/>
          </a:xfrm>
        </p:grpSpPr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xmlns="" id="{69043A8D-1520-4214-AEE8-BFE37687CCD0}"/>
                </a:ext>
              </a:extLst>
            </p:cNvPr>
            <p:cNvGrpSpPr/>
            <p:nvPr/>
          </p:nvGrpSpPr>
          <p:grpSpPr>
            <a:xfrm>
              <a:off x="2087056" y="4770132"/>
              <a:ext cx="660356" cy="543434"/>
              <a:chOff x="2087056" y="4770132"/>
              <a:chExt cx="660356" cy="543434"/>
            </a:xfrm>
          </p:grpSpPr>
          <p:sp>
            <p:nvSpPr>
              <p:cNvPr id="158" name="Oval 157">
                <a:extLst>
                  <a:ext uri="{FF2B5EF4-FFF2-40B4-BE49-F238E27FC236}">
                    <a16:creationId xmlns:a16="http://schemas.microsoft.com/office/drawing/2014/main" xmlns="" id="{43FE3E9D-2B03-42CE-BBE3-06E8EEF5F2D4}"/>
                  </a:ext>
                </a:extLst>
              </p:cNvPr>
              <p:cNvSpPr/>
              <p:nvPr/>
            </p:nvSpPr>
            <p:spPr>
              <a:xfrm>
                <a:off x="2087056" y="4773834"/>
                <a:ext cx="660356" cy="539732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xmlns="" id="{AEB80A5B-C3D5-45FC-8108-C5F62286228D}"/>
                  </a:ext>
                </a:extLst>
              </p:cNvPr>
              <p:cNvSpPr txBox="1"/>
              <p:nvPr/>
            </p:nvSpPr>
            <p:spPr>
              <a:xfrm>
                <a:off x="2184536" y="4770132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xmlns="" id="{6747A833-BB13-4A81-8AAA-71D37EFBEFB5}"/>
                </a:ext>
              </a:extLst>
            </p:cNvPr>
            <p:cNvSpPr/>
            <p:nvPr/>
          </p:nvSpPr>
          <p:spPr>
            <a:xfrm>
              <a:off x="2278108" y="5113808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cxnSp>
        <p:nvCxnSpPr>
          <p:cNvPr id="162" name="Curved Connector 7">
            <a:extLst>
              <a:ext uri="{FF2B5EF4-FFF2-40B4-BE49-F238E27FC236}">
                <a16:creationId xmlns:a16="http://schemas.microsoft.com/office/drawing/2014/main" xmlns="" id="{4F188BAB-3AD5-4DCD-8A4D-CD4E64C53A20}"/>
              </a:ext>
            </a:extLst>
          </p:cNvPr>
          <p:cNvCxnSpPr>
            <a:cxnSpLocks/>
            <a:endCxn id="159" idx="0"/>
          </p:cNvCxnSpPr>
          <p:nvPr/>
        </p:nvCxnSpPr>
        <p:spPr>
          <a:xfrm rot="16200000" flipH="1">
            <a:off x="4816675" y="3541475"/>
            <a:ext cx="128043" cy="20146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urved Connector 7">
            <a:extLst>
              <a:ext uri="{FF2B5EF4-FFF2-40B4-BE49-F238E27FC236}">
                <a16:creationId xmlns:a16="http://schemas.microsoft.com/office/drawing/2014/main" xmlns="" id="{64249A3D-B85C-47B6-82EF-209B9696C496}"/>
              </a:ext>
            </a:extLst>
          </p:cNvPr>
          <p:cNvCxnSpPr>
            <a:cxnSpLocks/>
            <a:endCxn id="153" idx="0"/>
          </p:cNvCxnSpPr>
          <p:nvPr/>
        </p:nvCxnSpPr>
        <p:spPr>
          <a:xfrm rot="5400000">
            <a:off x="4089522" y="3411963"/>
            <a:ext cx="175680" cy="19504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Oval 257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302595" y="3400181"/>
            <a:ext cx="479563" cy="37944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59" name="Oval 258">
            <a:extLst>
              <a:ext uri="{FF2B5EF4-FFF2-40B4-BE49-F238E27FC236}">
                <a16:creationId xmlns:a16="http://schemas.microsoft.com/office/drawing/2014/main" xmlns="" id="{7FEA5721-D4B2-4F2B-9EAB-C48AD8DD9BBE}"/>
              </a:ext>
            </a:extLst>
          </p:cNvPr>
          <p:cNvSpPr/>
          <p:nvPr/>
        </p:nvSpPr>
        <p:spPr>
          <a:xfrm>
            <a:off x="1939490" y="3629525"/>
            <a:ext cx="417412" cy="35478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1" name="Oval 270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4120476" y="3913631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2" name="Oval 271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4233250" y="3833406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3" name="Oval 272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3641982" y="3845368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4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4" name="Oval 273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3937507" y="3996288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5" name="Oval 274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3686805" y="3544632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6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6" name="Oval 275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4978755" y="3925593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7" name="Oval 276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5091529" y="3845368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8" name="Oval 277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4538158" y="3874601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4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9" name="Oval 278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4454263" y="3741506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80" name="Oval 279">
            <a:extLst>
              <a:ext uri="{FF2B5EF4-FFF2-40B4-BE49-F238E27FC236}">
                <a16:creationId xmlns:a16="http://schemas.microsoft.com/office/drawing/2014/main" xmlns="" id="{20AE12D0-05DF-4977-8880-D49039F149BE}"/>
              </a:ext>
            </a:extLst>
          </p:cNvPr>
          <p:cNvSpPr/>
          <p:nvPr/>
        </p:nvSpPr>
        <p:spPr>
          <a:xfrm>
            <a:off x="5049160" y="3647822"/>
            <a:ext cx="275434" cy="2302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6</a:t>
            </a:r>
            <a:endParaRPr lang="en-US" sz="1100" dirty="0">
              <a:solidFill>
                <a:schemeClr val="tx1"/>
              </a:solidFill>
            </a:endParaRPr>
          </a:p>
        </p:txBody>
      </p:sp>
      <p:grpSp>
        <p:nvGrpSpPr>
          <p:cNvPr id="282" name="Group 281">
            <a:extLst>
              <a:ext uri="{FF2B5EF4-FFF2-40B4-BE49-F238E27FC236}">
                <a16:creationId xmlns:a16="http://schemas.microsoft.com/office/drawing/2014/main" xmlns="" id="{F3AC0B21-2CC3-414D-96F8-7E929DBE6ACA}"/>
              </a:ext>
            </a:extLst>
          </p:cNvPr>
          <p:cNvGrpSpPr/>
          <p:nvPr/>
        </p:nvGrpSpPr>
        <p:grpSpPr>
          <a:xfrm>
            <a:off x="7314172" y="801254"/>
            <a:ext cx="1126036" cy="773171"/>
            <a:chOff x="3691677" y="2363627"/>
            <a:chExt cx="1038091" cy="861819"/>
          </a:xfrm>
        </p:grpSpPr>
        <p:sp>
          <p:nvSpPr>
            <p:cNvPr id="283" name="Oval 282">
              <a:extLst>
                <a:ext uri="{FF2B5EF4-FFF2-40B4-BE49-F238E27FC236}">
                  <a16:creationId xmlns:a16="http://schemas.microsoft.com/office/drawing/2014/main" xmlns="" id="{B9C4220E-3DBA-4BBE-B52E-F8A02F2B73F2}"/>
                </a:ext>
              </a:extLst>
            </p:cNvPr>
            <p:cNvSpPr/>
            <p:nvPr/>
          </p:nvSpPr>
          <p:spPr>
            <a:xfrm>
              <a:off x="3691677" y="2363627"/>
              <a:ext cx="1038091" cy="861819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xmlns="" id="{1A017117-F993-4672-8E83-609976EF8E44}"/>
                </a:ext>
              </a:extLst>
            </p:cNvPr>
            <p:cNvSpPr txBox="1"/>
            <p:nvPr/>
          </p:nvSpPr>
          <p:spPr>
            <a:xfrm>
              <a:off x="3999498" y="2397356"/>
              <a:ext cx="68800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Chassis</a:t>
              </a:r>
            </a:p>
          </p:txBody>
        </p:sp>
      </p:grpSp>
      <p:sp>
        <p:nvSpPr>
          <p:cNvPr id="285" name="Oval 284">
            <a:extLst>
              <a:ext uri="{FF2B5EF4-FFF2-40B4-BE49-F238E27FC236}">
                <a16:creationId xmlns:a16="http://schemas.microsoft.com/office/drawing/2014/main" xmlns="" id="{D0D94166-B9D0-48C0-A6E2-78FF704A9130}"/>
              </a:ext>
            </a:extLst>
          </p:cNvPr>
          <p:cNvSpPr/>
          <p:nvPr/>
        </p:nvSpPr>
        <p:spPr>
          <a:xfrm>
            <a:off x="7756918" y="1296733"/>
            <a:ext cx="598655" cy="41873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grpSp>
        <p:nvGrpSpPr>
          <p:cNvPr id="286" name="Group 285">
            <a:extLst>
              <a:ext uri="{FF2B5EF4-FFF2-40B4-BE49-F238E27FC236}">
                <a16:creationId xmlns:a16="http://schemas.microsoft.com/office/drawing/2014/main" xmlns="" id="{47F9911F-A707-40C4-BF29-81F96429040C}"/>
              </a:ext>
            </a:extLst>
          </p:cNvPr>
          <p:cNvGrpSpPr/>
          <p:nvPr/>
        </p:nvGrpSpPr>
        <p:grpSpPr>
          <a:xfrm>
            <a:off x="8591192" y="1740008"/>
            <a:ext cx="1038091" cy="830666"/>
            <a:chOff x="3874137" y="2619316"/>
            <a:chExt cx="1038091" cy="830666"/>
          </a:xfrm>
        </p:grpSpPr>
        <p:sp>
          <p:nvSpPr>
            <p:cNvPr id="287" name="Oval 286">
              <a:extLst>
                <a:ext uri="{FF2B5EF4-FFF2-40B4-BE49-F238E27FC236}">
                  <a16:creationId xmlns:a16="http://schemas.microsoft.com/office/drawing/2014/main" xmlns="" id="{CAD26DD1-E1D1-47A2-BC5F-11FBDB25E9F3}"/>
                </a:ext>
              </a:extLst>
            </p:cNvPr>
            <p:cNvSpPr/>
            <p:nvPr/>
          </p:nvSpPr>
          <p:spPr>
            <a:xfrm>
              <a:off x="3874137" y="2619316"/>
              <a:ext cx="1038091" cy="830666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xmlns="" id="{D0C990AF-AE9A-4877-A11D-C011913F8977}"/>
                </a:ext>
              </a:extLst>
            </p:cNvPr>
            <p:cNvSpPr txBox="1"/>
            <p:nvPr/>
          </p:nvSpPr>
          <p:spPr>
            <a:xfrm>
              <a:off x="4019896" y="2619652"/>
              <a:ext cx="76174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/>
                <a:t>Media</a:t>
              </a:r>
            </a:p>
            <a:p>
              <a:pPr algn="ctr"/>
              <a:r>
                <a:rPr lang="en-US" sz="1100"/>
                <a:t>Controller</a:t>
              </a:r>
            </a:p>
          </p:txBody>
        </p: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xmlns="" id="{60A79B7A-3747-4906-9B1E-D61C2019EB03}"/>
              </a:ext>
            </a:extLst>
          </p:cNvPr>
          <p:cNvGrpSpPr/>
          <p:nvPr/>
        </p:nvGrpSpPr>
        <p:grpSpPr>
          <a:xfrm>
            <a:off x="10037722" y="1740008"/>
            <a:ext cx="1038091" cy="830666"/>
            <a:chOff x="3874137" y="2619316"/>
            <a:chExt cx="1038091" cy="830666"/>
          </a:xfrm>
        </p:grpSpPr>
        <p:sp>
          <p:nvSpPr>
            <p:cNvPr id="290" name="Oval 289">
              <a:extLst>
                <a:ext uri="{FF2B5EF4-FFF2-40B4-BE49-F238E27FC236}">
                  <a16:creationId xmlns:a16="http://schemas.microsoft.com/office/drawing/2014/main" xmlns="" id="{C878485D-C2BE-40E2-BB2A-BD14DF2938A2}"/>
                </a:ext>
              </a:extLst>
            </p:cNvPr>
            <p:cNvSpPr/>
            <p:nvPr/>
          </p:nvSpPr>
          <p:spPr>
            <a:xfrm>
              <a:off x="3874137" y="2619316"/>
              <a:ext cx="1038091" cy="830666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xmlns="" id="{6308EC35-0DB6-4111-A6A2-1B00369B112E}"/>
                </a:ext>
              </a:extLst>
            </p:cNvPr>
            <p:cNvSpPr txBox="1"/>
            <p:nvPr/>
          </p:nvSpPr>
          <p:spPr>
            <a:xfrm>
              <a:off x="4063174" y="2619652"/>
              <a:ext cx="67518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/>
                <a:t>Memory</a:t>
              </a:r>
            </a:p>
            <a:p>
              <a:pPr algn="ctr"/>
              <a:r>
                <a:rPr lang="en-US" sz="1100"/>
                <a:t>Domain</a:t>
              </a:r>
            </a:p>
          </p:txBody>
        </p:sp>
      </p:grpSp>
      <p:sp>
        <p:nvSpPr>
          <p:cNvPr id="292" name="Oval 291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9174566" y="2305443"/>
            <a:ext cx="324134" cy="31040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294" name="Curved Connector 293"/>
          <p:cNvCxnSpPr>
            <a:cxnSpLocks/>
            <a:stCxn id="285" idx="5"/>
            <a:endCxn id="287" idx="1"/>
          </p:cNvCxnSpPr>
          <p:nvPr/>
        </p:nvCxnSpPr>
        <p:spPr>
          <a:xfrm rot="16200000" flipH="1">
            <a:off x="8401803" y="1520241"/>
            <a:ext cx="207513" cy="475315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urved Connector 294"/>
          <p:cNvCxnSpPr>
            <a:cxnSpLocks/>
            <a:stCxn id="285" idx="7"/>
            <a:endCxn id="290" idx="1"/>
          </p:cNvCxnSpPr>
          <p:nvPr/>
        </p:nvCxnSpPr>
        <p:spPr>
          <a:xfrm rot="16200000" flipH="1">
            <a:off x="8977023" y="648933"/>
            <a:ext cx="503601" cy="1921845"/>
          </a:xfrm>
          <a:prstGeom prst="curvedConnector3">
            <a:avLst>
              <a:gd name="adj1" fmla="val -5757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Oval 295">
            <a:extLst>
              <a:ext uri="{FF2B5EF4-FFF2-40B4-BE49-F238E27FC236}">
                <a16:creationId xmlns:a16="http://schemas.microsoft.com/office/drawing/2014/main" xmlns="" id="{7FEA5721-D4B2-4F2B-9EAB-C48AD8DD9BBE}"/>
              </a:ext>
            </a:extLst>
          </p:cNvPr>
          <p:cNvSpPr/>
          <p:nvPr/>
        </p:nvSpPr>
        <p:spPr>
          <a:xfrm>
            <a:off x="6166669" y="3730450"/>
            <a:ext cx="345885" cy="30289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97" name="Oval 296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6642490" y="3961682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98" name="Oval 297">
            <a:extLst>
              <a:ext uri="{FF2B5EF4-FFF2-40B4-BE49-F238E27FC236}">
                <a16:creationId xmlns:a16="http://schemas.microsoft.com/office/drawing/2014/main" xmlns="" id="{7FEA5721-D4B2-4F2B-9EAB-C48AD8DD9BBE}"/>
              </a:ext>
            </a:extLst>
          </p:cNvPr>
          <p:cNvSpPr/>
          <p:nvPr/>
        </p:nvSpPr>
        <p:spPr>
          <a:xfrm>
            <a:off x="6108556" y="3549810"/>
            <a:ext cx="326448" cy="24406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4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00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297" idx="4"/>
            <a:endCxn id="258" idx="2"/>
          </p:cNvCxnSpPr>
          <p:nvPr/>
        </p:nvCxnSpPr>
        <p:spPr>
          <a:xfrm rot="5400000" flipH="1">
            <a:off x="3227904" y="664594"/>
            <a:ext cx="661993" cy="6512612"/>
          </a:xfrm>
          <a:prstGeom prst="curvedConnector4">
            <a:avLst>
              <a:gd name="adj1" fmla="val -61870"/>
              <a:gd name="adj2" fmla="val 103510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Oval 337"/>
          <p:cNvSpPr/>
          <p:nvPr/>
        </p:nvSpPr>
        <p:spPr bwMode="ltGray">
          <a:xfrm>
            <a:off x="6478807" y="3926585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1</a:t>
            </a:r>
            <a:endParaRPr lang="en-GB" sz="1200" dirty="0" err="1" smtClean="0"/>
          </a:p>
        </p:txBody>
      </p:sp>
      <p:sp>
        <p:nvSpPr>
          <p:cNvPr id="339" name="Oval 338"/>
          <p:cNvSpPr/>
          <p:nvPr/>
        </p:nvSpPr>
        <p:spPr bwMode="ltGray">
          <a:xfrm>
            <a:off x="6716582" y="4027991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2</a:t>
            </a:r>
            <a:endParaRPr lang="en-GB" sz="1200" dirty="0" err="1" smtClean="0"/>
          </a:p>
        </p:txBody>
      </p:sp>
      <p:sp>
        <p:nvSpPr>
          <p:cNvPr id="345" name="Oval 344"/>
          <p:cNvSpPr/>
          <p:nvPr/>
        </p:nvSpPr>
        <p:spPr bwMode="ltGray">
          <a:xfrm>
            <a:off x="6249478" y="3804531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5</a:t>
            </a:r>
            <a:endParaRPr lang="en-GB" sz="1200" dirty="0" err="1" smtClean="0"/>
          </a:p>
        </p:txBody>
      </p:sp>
      <p:sp>
        <p:nvSpPr>
          <p:cNvPr id="346" name="Oval 345"/>
          <p:cNvSpPr/>
          <p:nvPr/>
        </p:nvSpPr>
        <p:spPr bwMode="ltGray">
          <a:xfrm>
            <a:off x="6189198" y="3588264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4</a:t>
            </a:r>
            <a:endParaRPr lang="en-GB" sz="1200" dirty="0" err="1" smtClean="0"/>
          </a:p>
        </p:txBody>
      </p:sp>
      <p:sp>
        <p:nvSpPr>
          <p:cNvPr id="347" name="Rounded Rectangle 346"/>
          <p:cNvSpPr/>
          <p:nvPr/>
        </p:nvSpPr>
        <p:spPr>
          <a:xfrm>
            <a:off x="730244" y="2333532"/>
            <a:ext cx="217509" cy="155891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</a:t>
            </a:r>
            <a:endParaRPr lang="en-GB" sz="1200" dirty="0"/>
          </a:p>
        </p:txBody>
      </p:sp>
      <p:sp>
        <p:nvSpPr>
          <p:cNvPr id="348" name="Rounded Rectangle 347"/>
          <p:cNvSpPr/>
          <p:nvPr/>
        </p:nvSpPr>
        <p:spPr>
          <a:xfrm>
            <a:off x="1234175" y="2391096"/>
            <a:ext cx="217509" cy="155891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</a:t>
            </a:r>
            <a:endParaRPr lang="en-GB" sz="1200" dirty="0"/>
          </a:p>
        </p:txBody>
      </p:sp>
      <p:sp>
        <p:nvSpPr>
          <p:cNvPr id="350" name="Diamond 349"/>
          <p:cNvSpPr/>
          <p:nvPr/>
        </p:nvSpPr>
        <p:spPr>
          <a:xfrm>
            <a:off x="4770473" y="3177692"/>
            <a:ext cx="178731" cy="226239"/>
          </a:xfrm>
          <a:prstGeom prst="diamond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</a:t>
            </a:r>
            <a:endParaRPr lang="en-GB" sz="1200" dirty="0"/>
          </a:p>
        </p:txBody>
      </p:sp>
      <p:sp>
        <p:nvSpPr>
          <p:cNvPr id="351" name="Diamond 350"/>
          <p:cNvSpPr/>
          <p:nvPr/>
        </p:nvSpPr>
        <p:spPr>
          <a:xfrm>
            <a:off x="4157564" y="3096457"/>
            <a:ext cx="178731" cy="226239"/>
          </a:xfrm>
          <a:prstGeom prst="diamond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</a:t>
            </a:r>
            <a:endParaRPr lang="en-GB" sz="1200" dirty="0"/>
          </a:p>
        </p:txBody>
      </p:sp>
      <p:cxnSp>
        <p:nvCxnSpPr>
          <p:cNvPr id="352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296" idx="4"/>
            <a:endCxn id="122" idx="4"/>
          </p:cNvCxnSpPr>
          <p:nvPr/>
        </p:nvCxnSpPr>
        <p:spPr>
          <a:xfrm rot="5400000" flipH="1">
            <a:off x="4015090" y="1708820"/>
            <a:ext cx="12754" cy="4636291"/>
          </a:xfrm>
          <a:prstGeom prst="curvedConnector3">
            <a:avLst>
              <a:gd name="adj1" fmla="val -2912631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298" idx="3"/>
            <a:endCxn id="259" idx="5"/>
          </p:cNvCxnSpPr>
          <p:nvPr/>
        </p:nvCxnSpPr>
        <p:spPr>
          <a:xfrm rot="5400000">
            <a:off x="4138958" y="1914949"/>
            <a:ext cx="174221" cy="3860590"/>
          </a:xfrm>
          <a:prstGeom prst="curvedConnector3">
            <a:avLst>
              <a:gd name="adj1" fmla="val 321174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Oval 369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8532549" y="2096152"/>
            <a:ext cx="324134" cy="31040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1" name="Oval 370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8792531" y="2266619"/>
            <a:ext cx="324134" cy="31040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5" name="Oval 374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7366277" y="3313201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7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7205114" y="3061724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6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7" name="Oval 376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7503471" y="3612958"/>
            <a:ext cx="345433" cy="290214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74" name="Oval 373"/>
          <p:cNvSpPr/>
          <p:nvPr/>
        </p:nvSpPr>
        <p:spPr bwMode="ltGray">
          <a:xfrm>
            <a:off x="7448610" y="3367185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 smtClean="0"/>
              <a:t>7</a:t>
            </a:r>
            <a:endParaRPr lang="en-GB" sz="1200" dirty="0" err="1" smtClean="0"/>
          </a:p>
        </p:txBody>
      </p:sp>
      <p:sp>
        <p:nvSpPr>
          <p:cNvPr id="372" name="Oval 371"/>
          <p:cNvSpPr/>
          <p:nvPr/>
        </p:nvSpPr>
        <p:spPr bwMode="ltGray">
          <a:xfrm>
            <a:off x="7596559" y="3673425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/>
              <a:t>3</a:t>
            </a:r>
            <a:endParaRPr lang="en-GB" sz="1200" dirty="0" err="1" smtClean="0"/>
          </a:p>
        </p:txBody>
      </p:sp>
      <p:sp>
        <p:nvSpPr>
          <p:cNvPr id="373" name="Oval 372"/>
          <p:cNvSpPr/>
          <p:nvPr/>
        </p:nvSpPr>
        <p:spPr bwMode="ltGray">
          <a:xfrm>
            <a:off x="7297735" y="3112354"/>
            <a:ext cx="182088" cy="166529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200" dirty="0" smtClean="0"/>
              <a:t>6</a:t>
            </a:r>
            <a:endParaRPr lang="en-GB" sz="1200" dirty="0" err="1" smtClean="0"/>
          </a:p>
        </p:txBody>
      </p:sp>
      <p:cxnSp>
        <p:nvCxnSpPr>
          <p:cNvPr id="378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75" idx="6"/>
            <a:endCxn id="292" idx="3"/>
          </p:cNvCxnSpPr>
          <p:nvPr/>
        </p:nvCxnSpPr>
        <p:spPr>
          <a:xfrm flipV="1">
            <a:off x="7711710" y="2570388"/>
            <a:ext cx="1510324" cy="887920"/>
          </a:xfrm>
          <a:prstGeom prst="curvedConnector2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76" idx="6"/>
            <a:endCxn id="371" idx="3"/>
          </p:cNvCxnSpPr>
          <p:nvPr/>
        </p:nvCxnSpPr>
        <p:spPr>
          <a:xfrm flipV="1">
            <a:off x="7550547" y="2531564"/>
            <a:ext cx="1289452" cy="675267"/>
          </a:xfrm>
          <a:prstGeom prst="curvedConnector2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77" idx="6"/>
            <a:endCxn id="370" idx="2"/>
          </p:cNvCxnSpPr>
          <p:nvPr/>
        </p:nvCxnSpPr>
        <p:spPr>
          <a:xfrm flipV="1">
            <a:off x="7848904" y="2251353"/>
            <a:ext cx="683645" cy="1506712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Oval 388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10167488" y="2273837"/>
            <a:ext cx="309009" cy="32065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90" name="Oval 389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10546231" y="2404082"/>
            <a:ext cx="324134" cy="31040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91" name="Oval 390">
            <a:extLst>
              <a:ext uri="{FF2B5EF4-FFF2-40B4-BE49-F238E27FC236}">
                <a16:creationId xmlns:a16="http://schemas.microsoft.com/office/drawing/2014/main" xmlns="" id="{99EF9350-EC50-4CF9-83E7-4A3C27D2DD43}"/>
              </a:ext>
            </a:extLst>
          </p:cNvPr>
          <p:cNvSpPr/>
          <p:nvPr/>
        </p:nvSpPr>
        <p:spPr>
          <a:xfrm>
            <a:off x="9890823" y="2023130"/>
            <a:ext cx="324134" cy="31040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92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370" idx="3"/>
            <a:endCxn id="390" idx="4"/>
          </p:cNvCxnSpPr>
          <p:nvPr/>
        </p:nvCxnSpPr>
        <p:spPr>
          <a:xfrm rot="16200000" flipH="1">
            <a:off x="9467464" y="1473649"/>
            <a:ext cx="353387" cy="2128281"/>
          </a:xfrm>
          <a:prstGeom prst="curvedConnector3">
            <a:avLst>
              <a:gd name="adj1" fmla="val 164688"/>
            </a:avLst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292" idx="5"/>
            <a:endCxn id="389" idx="4"/>
          </p:cNvCxnSpPr>
          <p:nvPr/>
        </p:nvCxnSpPr>
        <p:spPr>
          <a:xfrm rot="16200000" flipH="1">
            <a:off x="9874560" y="2147059"/>
            <a:ext cx="24105" cy="870761"/>
          </a:xfrm>
          <a:prstGeom prst="curvedConnector3">
            <a:avLst>
              <a:gd name="adj1" fmla="val 1136930"/>
            </a:avLst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Curved Connector 14">
            <a:extLst>
              <a:ext uri="{FF2B5EF4-FFF2-40B4-BE49-F238E27FC236}">
                <a16:creationId xmlns:a16="http://schemas.microsoft.com/office/drawing/2014/main" xmlns="" id="{F17A097F-6330-4DFB-A688-72F188B8868C}"/>
              </a:ext>
            </a:extLst>
          </p:cNvPr>
          <p:cNvCxnSpPr>
            <a:cxnSpLocks/>
            <a:stCxn id="371" idx="5"/>
            <a:endCxn id="391" idx="4"/>
          </p:cNvCxnSpPr>
          <p:nvPr/>
        </p:nvCxnSpPr>
        <p:spPr>
          <a:xfrm rot="5400000" flipH="1" flipV="1">
            <a:off x="9462027" y="1940701"/>
            <a:ext cx="198032" cy="983693"/>
          </a:xfrm>
          <a:prstGeom prst="curvedConnector3">
            <a:avLst>
              <a:gd name="adj1" fmla="val -138390"/>
            </a:avLst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0" name="TextBox 509"/>
          <p:cNvSpPr txBox="1"/>
          <p:nvPr/>
        </p:nvSpPr>
        <p:spPr>
          <a:xfrm>
            <a:off x="3952845" y="5803814"/>
            <a:ext cx="28889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Navigation Link </a:t>
            </a:r>
            <a:r>
              <a:rPr lang="en-US" sz="1400" dirty="0" smtClean="0"/>
              <a:t>representing physical</a:t>
            </a:r>
          </a:p>
          <a:p>
            <a:r>
              <a:rPr lang="en-US" sz="1400" dirty="0" smtClean="0"/>
              <a:t>Fabric links (always between ports)</a:t>
            </a:r>
            <a:endParaRPr lang="en-US" sz="1400" dirty="0"/>
          </a:p>
        </p:txBody>
      </p:sp>
      <p:cxnSp>
        <p:nvCxnSpPr>
          <p:cNvPr id="511" name="Straight Arrow Connector 510"/>
          <p:cNvCxnSpPr/>
          <p:nvPr/>
        </p:nvCxnSpPr>
        <p:spPr>
          <a:xfrm>
            <a:off x="3528577" y="6054969"/>
            <a:ext cx="436073" cy="0"/>
          </a:xfrm>
          <a:prstGeom prst="straightConnector1">
            <a:avLst/>
          </a:prstGeom>
          <a:ln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" name="TextBox 511"/>
          <p:cNvSpPr txBox="1"/>
          <p:nvPr/>
        </p:nvSpPr>
        <p:spPr>
          <a:xfrm>
            <a:off x="3943045" y="6399867"/>
            <a:ext cx="32070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Navigation </a:t>
            </a:r>
            <a:r>
              <a:rPr lang="en-US" sz="1400" dirty="0" smtClean="0"/>
              <a:t>Links between Redfish models</a:t>
            </a:r>
            <a:endParaRPr lang="en-US" sz="1400" dirty="0"/>
          </a:p>
        </p:txBody>
      </p:sp>
      <p:cxnSp>
        <p:nvCxnSpPr>
          <p:cNvPr id="513" name="Straight Arrow Connector 512"/>
          <p:cNvCxnSpPr/>
          <p:nvPr/>
        </p:nvCxnSpPr>
        <p:spPr>
          <a:xfrm>
            <a:off x="3516772" y="6572546"/>
            <a:ext cx="436073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Curved Connector 7">
            <a:extLst>
              <a:ext uri="{FF2B5EF4-FFF2-40B4-BE49-F238E27FC236}">
                <a16:creationId xmlns:a16="http://schemas.microsoft.com/office/drawing/2014/main" xmlns="" id="{2C7F1980-F5D5-4904-B635-CEC8261410AA}"/>
              </a:ext>
            </a:extLst>
          </p:cNvPr>
          <p:cNvCxnSpPr>
            <a:cxnSpLocks/>
            <a:stCxn id="253" idx="6"/>
            <a:endCxn id="283" idx="0"/>
          </p:cNvCxnSpPr>
          <p:nvPr/>
        </p:nvCxnSpPr>
        <p:spPr>
          <a:xfrm>
            <a:off x="6937419" y="688058"/>
            <a:ext cx="939771" cy="113196"/>
          </a:xfrm>
          <a:prstGeom prst="curved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8" name="Isosceles Triangle 387"/>
          <p:cNvSpPr/>
          <p:nvPr/>
        </p:nvSpPr>
        <p:spPr>
          <a:xfrm>
            <a:off x="8554272" y="2160969"/>
            <a:ext cx="264577" cy="178247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3</a:t>
            </a:r>
            <a:endParaRPr lang="en-GB" sz="1000" dirty="0"/>
          </a:p>
        </p:txBody>
      </p:sp>
      <p:sp>
        <p:nvSpPr>
          <p:cNvPr id="397" name="Isosceles Triangle 396"/>
          <p:cNvSpPr/>
          <p:nvPr/>
        </p:nvSpPr>
        <p:spPr>
          <a:xfrm>
            <a:off x="8837515" y="2299286"/>
            <a:ext cx="222200" cy="178941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2</a:t>
            </a:r>
            <a:endParaRPr lang="en-GB" sz="1000" dirty="0"/>
          </a:p>
        </p:txBody>
      </p:sp>
      <p:sp>
        <p:nvSpPr>
          <p:cNvPr id="398" name="Isosceles Triangle 397"/>
          <p:cNvSpPr/>
          <p:nvPr/>
        </p:nvSpPr>
        <p:spPr>
          <a:xfrm>
            <a:off x="9228433" y="2382337"/>
            <a:ext cx="216697" cy="15223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1</a:t>
            </a:r>
            <a:endParaRPr lang="en-GB" sz="1000" dirty="0"/>
          </a:p>
        </p:txBody>
      </p:sp>
      <p:sp>
        <p:nvSpPr>
          <p:cNvPr id="399" name="Oval 398">
            <a:extLst>
              <a:ext uri="{FF2B5EF4-FFF2-40B4-BE49-F238E27FC236}">
                <a16:creationId xmlns:a16="http://schemas.microsoft.com/office/drawing/2014/main" xmlns="" id="{18C34E4E-1AC4-4F61-95D8-2C8BC3328FA7}"/>
              </a:ext>
            </a:extLst>
          </p:cNvPr>
          <p:cNvSpPr/>
          <p:nvPr/>
        </p:nvSpPr>
        <p:spPr>
          <a:xfrm>
            <a:off x="3401405" y="2812097"/>
            <a:ext cx="480286" cy="333441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SW3</a:t>
            </a:r>
            <a:endParaRPr lang="en-US" sz="1100" dirty="0">
              <a:solidFill>
                <a:schemeClr val="tx1"/>
              </a:solidFill>
            </a:endParaRPr>
          </a:p>
        </p:txBody>
      </p:sp>
      <p:grpSp>
        <p:nvGrpSpPr>
          <p:cNvPr id="400" name="Group 399">
            <a:extLst>
              <a:ext uri="{FF2B5EF4-FFF2-40B4-BE49-F238E27FC236}">
                <a16:creationId xmlns:a16="http://schemas.microsoft.com/office/drawing/2014/main" xmlns="" id="{0D1AB099-DDB1-43CA-8091-F241E12D1E9E}"/>
              </a:ext>
            </a:extLst>
          </p:cNvPr>
          <p:cNvGrpSpPr/>
          <p:nvPr/>
        </p:nvGrpSpPr>
        <p:grpSpPr>
          <a:xfrm>
            <a:off x="2995686" y="3240558"/>
            <a:ext cx="584027" cy="512719"/>
            <a:chOff x="2315755" y="5911146"/>
            <a:chExt cx="584027" cy="512719"/>
          </a:xfrm>
        </p:grpSpPr>
        <p:grpSp>
          <p:nvGrpSpPr>
            <p:cNvPr id="401" name="Group 400">
              <a:extLst>
                <a:ext uri="{FF2B5EF4-FFF2-40B4-BE49-F238E27FC236}">
                  <a16:creationId xmlns:a16="http://schemas.microsoft.com/office/drawing/2014/main" xmlns="" id="{C0E4B521-6E55-449D-A951-72780D03E20A}"/>
                </a:ext>
              </a:extLst>
            </p:cNvPr>
            <p:cNvGrpSpPr/>
            <p:nvPr/>
          </p:nvGrpSpPr>
          <p:grpSpPr>
            <a:xfrm>
              <a:off x="2315755" y="5911146"/>
              <a:ext cx="584027" cy="432699"/>
              <a:chOff x="2315755" y="5911146"/>
              <a:chExt cx="584027" cy="432699"/>
            </a:xfrm>
          </p:grpSpPr>
          <p:sp>
            <p:nvSpPr>
              <p:cNvPr id="404" name="Oval 403">
                <a:extLst>
                  <a:ext uri="{FF2B5EF4-FFF2-40B4-BE49-F238E27FC236}">
                    <a16:creationId xmlns:a16="http://schemas.microsoft.com/office/drawing/2014/main" xmlns="" id="{DAE09AE9-EF25-46ED-BCA3-F02432C45526}"/>
                  </a:ext>
                </a:extLst>
              </p:cNvPr>
              <p:cNvSpPr/>
              <p:nvPr/>
            </p:nvSpPr>
            <p:spPr>
              <a:xfrm>
                <a:off x="2379620" y="5911146"/>
                <a:ext cx="520162" cy="432699"/>
              </a:xfrm>
              <a:prstGeom prst="ellipse">
                <a:avLst/>
              </a:prstGeom>
              <a:solidFill>
                <a:srgbClr val="00B0F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t"/>
              <a:lstStyle/>
              <a:p>
                <a:pPr algn="ctr"/>
                <a:endParaRPr lang="en-US" sz="1100"/>
              </a:p>
            </p:txBody>
          </p:sp>
          <p:sp>
            <p:nvSpPr>
              <p:cNvPr id="405" name="TextBox 404">
                <a:extLst>
                  <a:ext uri="{FF2B5EF4-FFF2-40B4-BE49-F238E27FC236}">
                    <a16:creationId xmlns:a16="http://schemas.microsoft.com/office/drawing/2014/main" xmlns="" id="{CC963C96-77B2-476B-ABB5-B3C239FC5610}"/>
                  </a:ext>
                </a:extLst>
              </p:cNvPr>
              <p:cNvSpPr txBox="1"/>
              <p:nvPr/>
            </p:nvSpPr>
            <p:spPr>
              <a:xfrm>
                <a:off x="2315755" y="6005787"/>
                <a:ext cx="48797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/>
                  <a:t>Ports</a:t>
                </a:r>
              </a:p>
            </p:txBody>
          </p:sp>
        </p:grpSp>
        <p:sp>
          <p:nvSpPr>
            <p:cNvPr id="402" name="Oval 401">
              <a:extLst>
                <a:ext uri="{FF2B5EF4-FFF2-40B4-BE49-F238E27FC236}">
                  <a16:creationId xmlns:a16="http://schemas.microsoft.com/office/drawing/2014/main" xmlns="" id="{20AE12D0-05DF-4977-8880-D49039F149BE}"/>
                </a:ext>
              </a:extLst>
            </p:cNvPr>
            <p:cNvSpPr/>
            <p:nvPr/>
          </p:nvSpPr>
          <p:spPr>
            <a:xfrm>
              <a:off x="2457007" y="6193602"/>
              <a:ext cx="275434" cy="2302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6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</p:grpSp>
      <p:sp>
        <p:nvSpPr>
          <p:cNvPr id="407" name="Diamond 406"/>
          <p:cNvSpPr/>
          <p:nvPr/>
        </p:nvSpPr>
        <p:spPr>
          <a:xfrm>
            <a:off x="3621558" y="2887553"/>
            <a:ext cx="211622" cy="198758"/>
          </a:xfrm>
          <a:prstGeom prst="diamond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3</a:t>
            </a:r>
            <a:endParaRPr lang="en-GB" sz="1400" dirty="0"/>
          </a:p>
        </p:txBody>
      </p:sp>
      <p:cxnSp>
        <p:nvCxnSpPr>
          <p:cNvPr id="408" name="Curved Connector 407"/>
          <p:cNvCxnSpPr>
            <a:cxnSpLocks/>
            <a:stCxn id="399" idx="2"/>
            <a:endCxn id="404" idx="0"/>
          </p:cNvCxnSpPr>
          <p:nvPr/>
        </p:nvCxnSpPr>
        <p:spPr>
          <a:xfrm rot="10800000" flipV="1">
            <a:off x="3319633" y="2978818"/>
            <a:ext cx="81773" cy="261740"/>
          </a:xfrm>
          <a:prstGeom prst="curved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Curved Connector 14">
            <a:extLst>
              <a:ext uri="{FF2B5EF4-FFF2-40B4-BE49-F238E27FC236}">
                <a16:creationId xmlns:a16="http://schemas.microsoft.com/office/drawing/2014/main" xmlns="" id="{316B656C-973C-465E-AD83-E231BE78ACF7}"/>
              </a:ext>
            </a:extLst>
          </p:cNvPr>
          <p:cNvCxnSpPr>
            <a:cxnSpLocks/>
            <a:stCxn id="275" idx="3"/>
            <a:endCxn id="402" idx="5"/>
          </p:cNvCxnSpPr>
          <p:nvPr/>
        </p:nvCxnSpPr>
        <p:spPr>
          <a:xfrm rot="5400000" flipH="1">
            <a:off x="3538780" y="3552813"/>
            <a:ext cx="21618" cy="355105"/>
          </a:xfrm>
          <a:prstGeom prst="curvedConnector3">
            <a:avLst>
              <a:gd name="adj1" fmla="val -440244"/>
            </a:avLst>
          </a:prstGeom>
          <a:ln w="12700">
            <a:solidFill>
              <a:srgbClr val="C0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TextBox 425"/>
          <p:cNvSpPr txBox="1"/>
          <p:nvPr/>
        </p:nvSpPr>
        <p:spPr>
          <a:xfrm>
            <a:off x="7241002" y="4737277"/>
            <a:ext cx="4950998" cy="2031325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Before a Connection can be made to Server 3, FM 1 needs to know about a ‘foreign logical object’ that is Server 3.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The OFMF will send down the descriptions of the required foreign objects.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The Endpoints that will be the target of the connection are described in whatever detail the FM 1 provider feels is required.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Then the Connection between Server 2 and Server 3 can be POSTED.</a:t>
            </a:r>
            <a:endParaRPr lang="en-US" sz="1400" dirty="0"/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xmlns="" id="{0261A0FD-7E46-45FE-A0D9-B25A2C3FA604}"/>
              </a:ext>
            </a:extLst>
          </p:cNvPr>
          <p:cNvSpPr/>
          <p:nvPr/>
        </p:nvSpPr>
        <p:spPr>
          <a:xfrm>
            <a:off x="1672119" y="2242325"/>
            <a:ext cx="422223" cy="324612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3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207" name="Curved Connector 7">
            <a:extLst>
              <a:ext uri="{FF2B5EF4-FFF2-40B4-BE49-F238E27FC236}">
                <a16:creationId xmlns:a16="http://schemas.microsoft.com/office/drawing/2014/main" xmlns="" id="{94E13FD5-DA19-4A2F-854E-9E8FF215CDC3}"/>
              </a:ext>
            </a:extLst>
          </p:cNvPr>
          <p:cNvCxnSpPr>
            <a:cxnSpLocks/>
            <a:stCxn id="206" idx="5"/>
            <a:endCxn id="208" idx="0"/>
          </p:cNvCxnSpPr>
          <p:nvPr/>
        </p:nvCxnSpPr>
        <p:spPr>
          <a:xfrm rot="16200000" flipH="1">
            <a:off x="2063863" y="2488045"/>
            <a:ext cx="267519" cy="330226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Oval 207">
            <a:extLst>
              <a:ext uri="{FF2B5EF4-FFF2-40B4-BE49-F238E27FC236}">
                <a16:creationId xmlns:a16="http://schemas.microsoft.com/office/drawing/2014/main" xmlns="" id="{0D886695-0CF9-4D21-B60A-8DD1485CB00D}"/>
              </a:ext>
            </a:extLst>
          </p:cNvPr>
          <p:cNvSpPr/>
          <p:nvPr/>
        </p:nvSpPr>
        <p:spPr>
          <a:xfrm>
            <a:off x="2040494" y="2786918"/>
            <a:ext cx="644481" cy="607834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endParaRPr lang="en-US" sz="800"/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xmlns="" id="{6FF22F13-43A9-4F2C-8218-D84861786475}"/>
              </a:ext>
            </a:extLst>
          </p:cNvPr>
          <p:cNvSpPr txBox="1"/>
          <p:nvPr/>
        </p:nvSpPr>
        <p:spPr>
          <a:xfrm>
            <a:off x="2061475" y="2896624"/>
            <a:ext cx="576015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Fabric Adapters</a:t>
            </a:r>
          </a:p>
        </p:txBody>
      </p:sp>
      <p:sp>
        <p:nvSpPr>
          <p:cNvPr id="211" name="Oval 210">
            <a:extLst>
              <a:ext uri="{FF2B5EF4-FFF2-40B4-BE49-F238E27FC236}">
                <a16:creationId xmlns:a16="http://schemas.microsoft.com/office/drawing/2014/main" xmlns="" id="{6A1CF7F3-4B09-4B75-B9BE-27EE3FDFECBB}"/>
              </a:ext>
            </a:extLst>
          </p:cNvPr>
          <p:cNvSpPr/>
          <p:nvPr/>
        </p:nvSpPr>
        <p:spPr>
          <a:xfrm>
            <a:off x="7009745" y="3931620"/>
            <a:ext cx="344625" cy="303347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12" name="Oval 211">
            <a:extLst>
              <a:ext uri="{FF2B5EF4-FFF2-40B4-BE49-F238E27FC236}">
                <a16:creationId xmlns:a16="http://schemas.microsoft.com/office/drawing/2014/main" xmlns="" id="{0304C575-460B-4949-B136-374A1A5EDCA0}"/>
              </a:ext>
            </a:extLst>
          </p:cNvPr>
          <p:cNvSpPr/>
          <p:nvPr/>
        </p:nvSpPr>
        <p:spPr>
          <a:xfrm>
            <a:off x="7304177" y="3827618"/>
            <a:ext cx="345433" cy="290214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13" name="Oval 212"/>
          <p:cNvSpPr/>
          <p:nvPr/>
        </p:nvSpPr>
        <p:spPr bwMode="ltGray">
          <a:xfrm>
            <a:off x="7078181" y="4027991"/>
            <a:ext cx="215597" cy="146301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/>
              <a:t>8</a:t>
            </a:r>
            <a:endParaRPr lang="en-GB" sz="1400" dirty="0" err="1" smtClean="0"/>
          </a:p>
        </p:txBody>
      </p:sp>
      <p:sp>
        <p:nvSpPr>
          <p:cNvPr id="214" name="Oval 213"/>
          <p:cNvSpPr/>
          <p:nvPr/>
        </p:nvSpPr>
        <p:spPr bwMode="ltGray">
          <a:xfrm>
            <a:off x="7400069" y="3905530"/>
            <a:ext cx="215597" cy="146301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/>
              <a:t>9</a:t>
            </a:r>
            <a:endParaRPr lang="en-GB" sz="1400" dirty="0" err="1" smtClean="0"/>
          </a:p>
        </p:txBody>
      </p:sp>
      <p:cxnSp>
        <p:nvCxnSpPr>
          <p:cNvPr id="215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213" idx="4"/>
            <a:endCxn id="232" idx="4"/>
          </p:cNvCxnSpPr>
          <p:nvPr/>
        </p:nvCxnSpPr>
        <p:spPr>
          <a:xfrm rot="5400000" flipH="1">
            <a:off x="4523327" y="1511639"/>
            <a:ext cx="834942" cy="4490365"/>
          </a:xfrm>
          <a:prstGeom prst="curvedConnector3">
            <a:avLst>
              <a:gd name="adj1" fmla="val -60352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212" idx="4"/>
            <a:endCxn id="231" idx="4"/>
          </p:cNvCxnSpPr>
          <p:nvPr/>
        </p:nvCxnSpPr>
        <p:spPr>
          <a:xfrm rot="5400000" flipH="1">
            <a:off x="4633701" y="1274640"/>
            <a:ext cx="615389" cy="5070997"/>
          </a:xfrm>
          <a:prstGeom prst="curvedConnector3">
            <a:avLst>
              <a:gd name="adj1" fmla="val -158575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7" name="Rounded Rectangle 216"/>
          <p:cNvSpPr/>
          <p:nvPr/>
        </p:nvSpPr>
        <p:spPr>
          <a:xfrm>
            <a:off x="1727075" y="2337020"/>
            <a:ext cx="257536" cy="136956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3</a:t>
            </a:r>
            <a:endParaRPr lang="en-GB" sz="1400" dirty="0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xmlns="" id="{7FEA5721-D4B2-4F2B-9EAB-C48AD8DD9BBE}"/>
              </a:ext>
            </a:extLst>
          </p:cNvPr>
          <p:cNvSpPr/>
          <p:nvPr/>
        </p:nvSpPr>
        <p:spPr>
          <a:xfrm>
            <a:off x="2197191" y="3147656"/>
            <a:ext cx="417412" cy="35478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1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32" name="Oval 231">
            <a:extLst>
              <a:ext uri="{FF2B5EF4-FFF2-40B4-BE49-F238E27FC236}">
                <a16:creationId xmlns:a16="http://schemas.microsoft.com/office/drawing/2014/main" xmlns="" id="{7FEA5721-D4B2-4F2B-9EAB-C48AD8DD9BBE}"/>
              </a:ext>
            </a:extLst>
          </p:cNvPr>
          <p:cNvSpPr/>
          <p:nvPr/>
        </p:nvSpPr>
        <p:spPr>
          <a:xfrm>
            <a:off x="2486909" y="2984563"/>
            <a:ext cx="417412" cy="35478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2</a:t>
            </a:r>
            <a:endParaRPr lang="en-US" sz="1100" dirty="0">
              <a:solidFill>
                <a:schemeClr val="tx1"/>
              </a:solidFill>
            </a:endParaRPr>
          </a:p>
        </p:txBody>
      </p:sp>
      <p:grpSp>
        <p:nvGrpSpPr>
          <p:cNvPr id="281" name="Group 280">
            <a:extLst>
              <a:ext uri="{FF2B5EF4-FFF2-40B4-BE49-F238E27FC236}">
                <a16:creationId xmlns:a16="http://schemas.microsoft.com/office/drawing/2014/main" xmlns="" id="{F3AC0B21-2CC3-414D-96F8-7E929DBE6ACA}"/>
              </a:ext>
            </a:extLst>
          </p:cNvPr>
          <p:cNvGrpSpPr/>
          <p:nvPr/>
        </p:nvGrpSpPr>
        <p:grpSpPr>
          <a:xfrm>
            <a:off x="5941419" y="1740008"/>
            <a:ext cx="1126037" cy="773171"/>
            <a:chOff x="3691677" y="2363627"/>
            <a:chExt cx="1038091" cy="861819"/>
          </a:xfrm>
        </p:grpSpPr>
        <p:sp>
          <p:nvSpPr>
            <p:cNvPr id="293" name="Oval 292">
              <a:extLst>
                <a:ext uri="{FF2B5EF4-FFF2-40B4-BE49-F238E27FC236}">
                  <a16:creationId xmlns:a16="http://schemas.microsoft.com/office/drawing/2014/main" xmlns="" id="{B9C4220E-3DBA-4BBE-B52E-F8A02F2B73F2}"/>
                </a:ext>
              </a:extLst>
            </p:cNvPr>
            <p:cNvSpPr/>
            <p:nvPr/>
          </p:nvSpPr>
          <p:spPr>
            <a:xfrm>
              <a:off x="3691677" y="2363627"/>
              <a:ext cx="1038091" cy="861819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t"/>
            <a:lstStyle/>
            <a:p>
              <a:pPr algn="ctr"/>
              <a:endParaRPr lang="en-US" sz="1100"/>
            </a:p>
          </p:txBody>
        </p:sp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xmlns="" id="{1A017117-F993-4672-8E83-609976EF8E44}"/>
                </a:ext>
              </a:extLst>
            </p:cNvPr>
            <p:cNvSpPr txBox="1"/>
            <p:nvPr/>
          </p:nvSpPr>
          <p:spPr>
            <a:xfrm>
              <a:off x="3713502" y="2507401"/>
              <a:ext cx="821956" cy="2916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Connections</a:t>
              </a:r>
              <a:endParaRPr lang="en-US" sz="1100" dirty="0"/>
            </a:p>
          </p:txBody>
        </p:sp>
      </p:grpSp>
      <p:sp>
        <p:nvSpPr>
          <p:cNvPr id="302" name="Oval 301">
            <a:extLst>
              <a:ext uri="{FF2B5EF4-FFF2-40B4-BE49-F238E27FC236}">
                <a16:creationId xmlns:a16="http://schemas.microsoft.com/office/drawing/2014/main" xmlns="" id="{D0D94166-B9D0-48C0-A6E2-78FF704A9130}"/>
              </a:ext>
            </a:extLst>
          </p:cNvPr>
          <p:cNvSpPr/>
          <p:nvPr/>
        </p:nvSpPr>
        <p:spPr>
          <a:xfrm>
            <a:off x="6404840" y="2136208"/>
            <a:ext cx="598655" cy="41873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303" name="Curved Connector 302"/>
          <p:cNvCxnSpPr>
            <a:cxnSpLocks/>
            <a:stCxn id="5" idx="6"/>
            <a:endCxn id="293" idx="0"/>
          </p:cNvCxnSpPr>
          <p:nvPr/>
        </p:nvCxnSpPr>
        <p:spPr>
          <a:xfrm>
            <a:off x="5243036" y="1488370"/>
            <a:ext cx="1261402" cy="251638"/>
          </a:xfrm>
          <a:prstGeom prst="curvedConnector2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02" idx="6"/>
            <a:endCxn id="298" idx="1"/>
          </p:cNvCxnSpPr>
          <p:nvPr/>
        </p:nvCxnSpPr>
        <p:spPr>
          <a:xfrm flipH="1">
            <a:off x="6156363" y="2345574"/>
            <a:ext cx="847132" cy="1239979"/>
          </a:xfrm>
          <a:prstGeom prst="curvedConnector4">
            <a:avLst>
              <a:gd name="adj1" fmla="val -26985"/>
              <a:gd name="adj2" fmla="val 50657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Curved Connector 14">
            <a:extLst>
              <a:ext uri="{FF2B5EF4-FFF2-40B4-BE49-F238E27FC236}">
                <a16:creationId xmlns:a16="http://schemas.microsoft.com/office/drawing/2014/main" xmlns="" id="{7B6572C3-44A8-44FD-BA98-1C8E5D34955F}"/>
              </a:ext>
            </a:extLst>
          </p:cNvPr>
          <p:cNvCxnSpPr>
            <a:cxnSpLocks/>
            <a:stCxn id="302" idx="6"/>
            <a:endCxn id="212" idx="5"/>
          </p:cNvCxnSpPr>
          <p:nvPr/>
        </p:nvCxnSpPr>
        <p:spPr>
          <a:xfrm>
            <a:off x="7003495" y="2345574"/>
            <a:ext cx="595528" cy="1729757"/>
          </a:xfrm>
          <a:prstGeom prst="curvedConnector4">
            <a:avLst>
              <a:gd name="adj1" fmla="val 228320"/>
              <a:gd name="adj2" fmla="val 113216"/>
            </a:avLst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70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" grpId="0" animBg="1"/>
      <p:bldP spid="208" grpId="0" animBg="1"/>
      <p:bldP spid="211" grpId="0" animBg="1"/>
      <p:bldP spid="212" grpId="0" animBg="1"/>
      <p:bldP spid="213" grpId="0" animBg="1"/>
      <p:bldP spid="214" grpId="0" animBg="1"/>
      <p:bldP spid="217" grpId="0" animBg="1"/>
      <p:bldP spid="231" grpId="0" animBg="1"/>
      <p:bldP spid="232" grpId="0" animBg="1"/>
      <p:bldP spid="302" grpId="0" animBg="1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CC18865052D84E94B05ADAD6C1FFB1" ma:contentTypeVersion="13" ma:contentTypeDescription="Create a new document." ma:contentTypeScope="" ma:versionID="5576e9e9bffb76696580685fdac28a6a">
  <xsd:schema xmlns:xsd="http://www.w3.org/2001/XMLSchema" xmlns:xs="http://www.w3.org/2001/XMLSchema" xmlns:p="http://schemas.microsoft.com/office/2006/metadata/properties" xmlns:ns2="78c5b6fe-1f2e-4730-ba22-552613c6d4a4" xmlns:ns3="eaf2085a-bdf1-4732-b6a0-75d1b37b31d3" targetNamespace="http://schemas.microsoft.com/office/2006/metadata/properties" ma:root="true" ma:fieldsID="584e3ba45eff19bc50a97108f3fb16d2" ns2:_="" ns3:_="">
    <xsd:import namespace="78c5b6fe-1f2e-4730-ba22-552613c6d4a4"/>
    <xsd:import namespace="eaf2085a-bdf1-4732-b6a0-75d1b37b31d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c5b6fe-1f2e-4730-ba22-552613c6d4a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f2085a-bdf1-4732-b6a0-75d1b37b31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EA5698-FC57-46D4-9831-54406B2605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c5b6fe-1f2e-4730-ba22-552613c6d4a4"/>
    <ds:schemaRef ds:uri="eaf2085a-bdf1-4732-b6a0-75d1b37b31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3389D37-D649-4FCE-BC3F-5A7B6D7709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721A8D-DDE0-445E-B77E-AC46740B0CAA}">
  <ds:schemaRefs>
    <ds:schemaRef ds:uri="http://purl.org/dc/elements/1.1/"/>
    <ds:schemaRef ds:uri="http://schemas.microsoft.com/office/2006/metadata/properties"/>
    <ds:schemaRef ds:uri="78c5b6fe-1f2e-4730-ba22-552613c6d4a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eaf2085a-bdf1-4732-b6a0-75d1b37b31d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68177</TotalTime>
  <Words>1382</Words>
  <Application>Microsoft Office PowerPoint</Application>
  <PresentationFormat>Widescreen</PresentationFormat>
  <Paragraphs>675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Custom Design</vt:lpstr>
      <vt:lpstr>PowerPoint Presentation</vt:lpstr>
      <vt:lpstr>FM 1 Redfish Tree:  Physical Objects, Endpoints, and Port linkages</vt:lpstr>
      <vt:lpstr>How to think about the Redfish Fabric Model</vt:lpstr>
      <vt:lpstr>FM 2 Redfish Tree:  Physical Objects, Endpoints, and Port linkages</vt:lpstr>
      <vt:lpstr>OFMF Redfish Tree:  Consolidated Physical Objects, Endpoints, and Port linkages</vt:lpstr>
      <vt:lpstr>OFMF Redfish Tree:  Aggregated Physical Objects without Ports and Physical links</vt:lpstr>
      <vt:lpstr>FM 1 Redfish Tree:  Updated by OFMF for Logical Objects and ‘boundary’ details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Model for Gen-Z Connections</dc:title>
  <dc:creator>John Mayfield</dc:creator>
  <cp:lastModifiedBy>Herrell, Russ W (Senior System Architect)</cp:lastModifiedBy>
  <cp:revision>112</cp:revision>
  <dcterms:created xsi:type="dcterms:W3CDTF">2020-04-16T19:53:47Z</dcterms:created>
  <dcterms:modified xsi:type="dcterms:W3CDTF">2021-02-19T17:59:16Z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7cb76b2-10b8-4fe1-93d4-2202842406cd_Enabled">
    <vt:lpwstr>True</vt:lpwstr>
  </property>
  <property fmtid="{D5CDD505-2E9C-101B-9397-08002B2CF9AE}" pid="3" name="MSIP_Label_17cb76b2-10b8-4fe1-93d4-2202842406cd_SiteId">
    <vt:lpwstr>945c199a-83a2-4e80-9f8c-5a91be5752dd</vt:lpwstr>
  </property>
  <property fmtid="{D5CDD505-2E9C-101B-9397-08002B2CF9AE}" pid="4" name="MSIP_Label_17cb76b2-10b8-4fe1-93d4-2202842406cd_Owner">
    <vt:lpwstr>Jon_Hass@Dell.com</vt:lpwstr>
  </property>
  <property fmtid="{D5CDD505-2E9C-101B-9397-08002B2CF9AE}" pid="5" name="MSIP_Label_17cb76b2-10b8-4fe1-93d4-2202842406cd_SetDate">
    <vt:lpwstr>2020-04-16T19:54:33.4473353Z</vt:lpwstr>
  </property>
  <property fmtid="{D5CDD505-2E9C-101B-9397-08002B2CF9AE}" pid="6" name="MSIP_Label_17cb76b2-10b8-4fe1-93d4-2202842406cd_Name">
    <vt:lpwstr>External Public</vt:lpwstr>
  </property>
  <property fmtid="{D5CDD505-2E9C-101B-9397-08002B2CF9AE}" pid="7" name="MSIP_Label_17cb76b2-10b8-4fe1-93d4-2202842406cd_Application">
    <vt:lpwstr>Microsoft Azure Information Protection</vt:lpwstr>
  </property>
  <property fmtid="{D5CDD505-2E9C-101B-9397-08002B2CF9AE}" pid="8" name="MSIP_Label_17cb76b2-10b8-4fe1-93d4-2202842406cd_ActionId">
    <vt:lpwstr>78dc4f74-132f-477b-bb7d-552fa274090e</vt:lpwstr>
  </property>
  <property fmtid="{D5CDD505-2E9C-101B-9397-08002B2CF9AE}" pid="9" name="MSIP_Label_17cb76b2-10b8-4fe1-93d4-2202842406cd_Extended_MSFT_Method">
    <vt:lpwstr>Manual</vt:lpwstr>
  </property>
  <property fmtid="{D5CDD505-2E9C-101B-9397-08002B2CF9AE}" pid="10" name="aiplabel">
    <vt:lpwstr>External Public</vt:lpwstr>
  </property>
  <property fmtid="{D5CDD505-2E9C-101B-9397-08002B2CF9AE}" pid="11" name="ContentTypeId">
    <vt:lpwstr>0x01010009CC18865052D84E94B05ADAD6C1FFB1</vt:lpwstr>
  </property>
</Properties>
</file>