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71" r:id="rId3"/>
    <p:sldId id="276" r:id="rId4"/>
    <p:sldId id="278" r:id="rId5"/>
    <p:sldId id="275" r:id="rId6"/>
    <p:sldId id="279" r:id="rId7"/>
    <p:sldId id="280" r:id="rId8"/>
    <p:sldId id="258" r:id="rId9"/>
    <p:sldId id="273" r:id="rId10"/>
    <p:sldId id="261" r:id="rId11"/>
    <p:sldId id="272" r:id="rId12"/>
    <p:sldId id="259" r:id="rId13"/>
    <p:sldId id="260" r:id="rId14"/>
    <p:sldId id="262" r:id="rId15"/>
    <p:sldId id="270" r:id="rId16"/>
    <p:sldId id="263" r:id="rId17"/>
    <p:sldId id="265" r:id="rId18"/>
    <p:sldId id="266" r:id="rId19"/>
    <p:sldId id="264" r:id="rId20"/>
    <p:sldId id="274" r:id="rId21"/>
    <p:sldId id="267" r:id="rId22"/>
    <p:sldId id="281" r:id="rId23"/>
    <p:sldId id="268" r:id="rId24"/>
    <p:sldId id="269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2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9EAD2D-D759-4FAC-849D-9E1FB131471C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B87D85A-28CB-4C0A-8B1D-7AD88DE4EDD2}">
      <dgm:prSet phldrT="[Text]"/>
      <dgm:spPr/>
      <dgm:t>
        <a:bodyPr/>
        <a:lstStyle/>
        <a:p>
          <a:r>
            <a:rPr lang="en-US" dirty="0" smtClean="0"/>
            <a:t>MPI job startup places a huge burden on the fabric</a:t>
          </a:r>
          <a:endParaRPr lang="en-US" dirty="0"/>
        </a:p>
      </dgm:t>
    </dgm:pt>
    <dgm:pt modelId="{D3893379-6C05-4FDA-ABF2-26298C5C0BE4}" type="parTrans" cxnId="{3E17E5A1-F7A2-4085-9E1E-D5002F900616}">
      <dgm:prSet/>
      <dgm:spPr/>
      <dgm:t>
        <a:bodyPr/>
        <a:lstStyle/>
        <a:p>
          <a:endParaRPr lang="en-US"/>
        </a:p>
      </dgm:t>
    </dgm:pt>
    <dgm:pt modelId="{F846A078-C380-4F8B-B70C-3A75D6D877C6}" type="sibTrans" cxnId="{3E17E5A1-F7A2-4085-9E1E-D5002F900616}">
      <dgm:prSet/>
      <dgm:spPr/>
      <dgm:t>
        <a:bodyPr/>
        <a:lstStyle/>
        <a:p>
          <a:endParaRPr lang="en-US"/>
        </a:p>
      </dgm:t>
    </dgm:pt>
    <dgm:pt modelId="{B0BED726-5C1A-4C5E-BE33-0D0C32B8E26A}">
      <dgm:prSet phldrT="[Text]"/>
      <dgm:spPr/>
      <dgm:t>
        <a:bodyPr/>
        <a:lstStyle/>
        <a:p>
          <a:r>
            <a:rPr lang="en-US" dirty="0" smtClean="0"/>
            <a:t>Need to resolve addresses</a:t>
          </a:r>
          <a:endParaRPr lang="en-US" dirty="0"/>
        </a:p>
      </dgm:t>
    </dgm:pt>
    <dgm:pt modelId="{5DBEED4C-E635-4270-8C1F-97F5E50CE2E8}" type="parTrans" cxnId="{2463C4DA-75C0-4892-978E-925A84FA06B7}">
      <dgm:prSet/>
      <dgm:spPr/>
      <dgm:t>
        <a:bodyPr/>
        <a:lstStyle/>
        <a:p>
          <a:endParaRPr lang="en-US"/>
        </a:p>
      </dgm:t>
    </dgm:pt>
    <dgm:pt modelId="{AAEA2C60-BD91-41E7-83FC-1BECBFAB5497}" type="sibTrans" cxnId="{2463C4DA-75C0-4892-978E-925A84FA06B7}">
      <dgm:prSet/>
      <dgm:spPr/>
      <dgm:t>
        <a:bodyPr/>
        <a:lstStyle/>
        <a:p>
          <a:endParaRPr lang="en-US"/>
        </a:p>
      </dgm:t>
    </dgm:pt>
    <dgm:pt modelId="{8ECA5473-E1D0-4884-838D-E6DB6DB8EE27}">
      <dgm:prSet phldrT="[Text]"/>
      <dgm:spPr/>
      <dgm:t>
        <a:bodyPr/>
        <a:lstStyle/>
        <a:p>
          <a:r>
            <a:rPr lang="en-US" dirty="0" smtClean="0"/>
            <a:t>Need to resolve paths</a:t>
          </a:r>
          <a:endParaRPr lang="en-US" dirty="0"/>
        </a:p>
      </dgm:t>
    </dgm:pt>
    <dgm:pt modelId="{C6846B08-EEEC-40A9-AE3E-9DF087544FB7}" type="parTrans" cxnId="{CDA932E4-4E3E-48ED-B20C-F7E5C4B04DA2}">
      <dgm:prSet/>
      <dgm:spPr/>
      <dgm:t>
        <a:bodyPr/>
        <a:lstStyle/>
        <a:p>
          <a:endParaRPr lang="en-US"/>
        </a:p>
      </dgm:t>
    </dgm:pt>
    <dgm:pt modelId="{52FA7935-891A-4720-909E-646E90B89807}" type="sibTrans" cxnId="{CDA932E4-4E3E-48ED-B20C-F7E5C4B04DA2}">
      <dgm:prSet/>
      <dgm:spPr/>
      <dgm:t>
        <a:bodyPr/>
        <a:lstStyle/>
        <a:p>
          <a:endParaRPr lang="en-US"/>
        </a:p>
      </dgm:t>
    </dgm:pt>
    <dgm:pt modelId="{A19739EF-FCDF-412A-83E4-62121EABD145}" type="pres">
      <dgm:prSet presAssocID="{B39EAD2D-D759-4FAC-849D-9E1FB131471C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44DFFDD-B156-4EF6-82D1-EA4833695D52}" type="pres">
      <dgm:prSet presAssocID="{B39EAD2D-D759-4FAC-849D-9E1FB131471C}" presName="dummyMaxCanvas" presStyleCnt="0">
        <dgm:presLayoutVars/>
      </dgm:prSet>
      <dgm:spPr/>
    </dgm:pt>
    <dgm:pt modelId="{5783D0DB-D59C-4A42-9774-AAD6D93B7932}" type="pres">
      <dgm:prSet presAssocID="{B39EAD2D-D759-4FAC-849D-9E1FB131471C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B00181-3266-4196-8B49-09C06A2BAB1D}" type="pres">
      <dgm:prSet presAssocID="{B39EAD2D-D759-4FAC-849D-9E1FB131471C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58D2E2-833D-41D7-A9B2-99C595F986D6}" type="pres">
      <dgm:prSet presAssocID="{B39EAD2D-D759-4FAC-849D-9E1FB131471C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819D66-DCFF-477E-ABAB-61738A4C4737}" type="pres">
      <dgm:prSet presAssocID="{B39EAD2D-D759-4FAC-849D-9E1FB131471C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9B7B22-F992-45CE-B6D1-73CA910018BB}" type="pres">
      <dgm:prSet presAssocID="{B39EAD2D-D759-4FAC-849D-9E1FB131471C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1B085C-EE8F-4B4B-8147-FB3B53D55CE1}" type="pres">
      <dgm:prSet presAssocID="{B39EAD2D-D759-4FAC-849D-9E1FB131471C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24A8ED-57D0-4095-8C3D-A15B32DEEDF4}" type="pres">
      <dgm:prSet presAssocID="{B39EAD2D-D759-4FAC-849D-9E1FB131471C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A093BE-ABB1-4555-AECD-E137C6AAAB27}" type="pres">
      <dgm:prSet presAssocID="{B39EAD2D-D759-4FAC-849D-9E1FB131471C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463C4DA-75C0-4892-978E-925A84FA06B7}" srcId="{B39EAD2D-D759-4FAC-849D-9E1FB131471C}" destId="{B0BED726-5C1A-4C5E-BE33-0D0C32B8E26A}" srcOrd="1" destOrd="0" parTransId="{5DBEED4C-E635-4270-8C1F-97F5E50CE2E8}" sibTransId="{AAEA2C60-BD91-41E7-83FC-1BECBFAB5497}"/>
    <dgm:cxn modelId="{5A5D5153-E4E0-4DD3-9FC7-EF0D1743EB0D}" type="presOf" srcId="{B0BED726-5C1A-4C5E-BE33-0D0C32B8E26A}" destId="{EF24A8ED-57D0-4095-8C3D-A15B32DEEDF4}" srcOrd="1" destOrd="0" presId="urn:microsoft.com/office/officeart/2005/8/layout/vProcess5"/>
    <dgm:cxn modelId="{CDA932E4-4E3E-48ED-B20C-F7E5C4B04DA2}" srcId="{B39EAD2D-D759-4FAC-849D-9E1FB131471C}" destId="{8ECA5473-E1D0-4884-838D-E6DB6DB8EE27}" srcOrd="2" destOrd="0" parTransId="{C6846B08-EEEC-40A9-AE3E-9DF087544FB7}" sibTransId="{52FA7935-891A-4720-909E-646E90B89807}"/>
    <dgm:cxn modelId="{EB34CBDE-6DF5-4583-9375-95795301C471}" type="presOf" srcId="{B0BED726-5C1A-4C5E-BE33-0D0C32B8E26A}" destId="{84B00181-3266-4196-8B49-09C06A2BAB1D}" srcOrd="0" destOrd="0" presId="urn:microsoft.com/office/officeart/2005/8/layout/vProcess5"/>
    <dgm:cxn modelId="{47996C8B-D991-4FF3-A8F0-FF69D1F8D6F7}" type="presOf" srcId="{AAEA2C60-BD91-41E7-83FC-1BECBFAB5497}" destId="{EF9B7B22-F992-45CE-B6D1-73CA910018BB}" srcOrd="0" destOrd="0" presId="urn:microsoft.com/office/officeart/2005/8/layout/vProcess5"/>
    <dgm:cxn modelId="{25204453-7D68-4C64-91C6-E47DC1E10DD9}" type="presOf" srcId="{8ECA5473-E1D0-4884-838D-E6DB6DB8EE27}" destId="{C558D2E2-833D-41D7-A9B2-99C595F986D6}" srcOrd="0" destOrd="0" presId="urn:microsoft.com/office/officeart/2005/8/layout/vProcess5"/>
    <dgm:cxn modelId="{E2D59593-7D20-4CF4-9645-C7174B358168}" type="presOf" srcId="{F846A078-C380-4F8B-B70C-3A75D6D877C6}" destId="{EF819D66-DCFF-477E-ABAB-61738A4C4737}" srcOrd="0" destOrd="0" presId="urn:microsoft.com/office/officeart/2005/8/layout/vProcess5"/>
    <dgm:cxn modelId="{3E17E5A1-F7A2-4085-9E1E-D5002F900616}" srcId="{B39EAD2D-D759-4FAC-849D-9E1FB131471C}" destId="{8B87D85A-28CB-4C0A-8B1D-7AD88DE4EDD2}" srcOrd="0" destOrd="0" parTransId="{D3893379-6C05-4FDA-ABF2-26298C5C0BE4}" sibTransId="{F846A078-C380-4F8B-B70C-3A75D6D877C6}"/>
    <dgm:cxn modelId="{193302FF-D527-4087-A7E9-400ECE09B48C}" type="presOf" srcId="{B39EAD2D-D759-4FAC-849D-9E1FB131471C}" destId="{A19739EF-FCDF-412A-83E4-62121EABD145}" srcOrd="0" destOrd="0" presId="urn:microsoft.com/office/officeart/2005/8/layout/vProcess5"/>
    <dgm:cxn modelId="{CCA0EB72-A9C8-4312-A6C1-1A77047E0500}" type="presOf" srcId="{8ECA5473-E1D0-4884-838D-E6DB6DB8EE27}" destId="{69A093BE-ABB1-4555-AECD-E137C6AAAB27}" srcOrd="1" destOrd="0" presId="urn:microsoft.com/office/officeart/2005/8/layout/vProcess5"/>
    <dgm:cxn modelId="{87A29664-A8B8-4BEA-8EFF-F6AF5E6B13C6}" type="presOf" srcId="{8B87D85A-28CB-4C0A-8B1D-7AD88DE4EDD2}" destId="{5783D0DB-D59C-4A42-9774-AAD6D93B7932}" srcOrd="0" destOrd="0" presId="urn:microsoft.com/office/officeart/2005/8/layout/vProcess5"/>
    <dgm:cxn modelId="{1A6D0516-BDB4-4CFE-B490-6CCE4685A41A}" type="presOf" srcId="{8B87D85A-28CB-4C0A-8B1D-7AD88DE4EDD2}" destId="{391B085C-EE8F-4B4B-8147-FB3B53D55CE1}" srcOrd="1" destOrd="0" presId="urn:microsoft.com/office/officeart/2005/8/layout/vProcess5"/>
    <dgm:cxn modelId="{905D8A94-826E-42AB-ACCC-6D32889CD9EE}" type="presParOf" srcId="{A19739EF-FCDF-412A-83E4-62121EABD145}" destId="{344DFFDD-B156-4EF6-82D1-EA4833695D52}" srcOrd="0" destOrd="0" presId="urn:microsoft.com/office/officeart/2005/8/layout/vProcess5"/>
    <dgm:cxn modelId="{15B4B383-BDDC-430E-A0B6-332E12B160C2}" type="presParOf" srcId="{A19739EF-FCDF-412A-83E4-62121EABD145}" destId="{5783D0DB-D59C-4A42-9774-AAD6D93B7932}" srcOrd="1" destOrd="0" presId="urn:microsoft.com/office/officeart/2005/8/layout/vProcess5"/>
    <dgm:cxn modelId="{C4478D39-5EC3-4C0C-BEC3-9530CB94F65B}" type="presParOf" srcId="{A19739EF-FCDF-412A-83E4-62121EABD145}" destId="{84B00181-3266-4196-8B49-09C06A2BAB1D}" srcOrd="2" destOrd="0" presId="urn:microsoft.com/office/officeart/2005/8/layout/vProcess5"/>
    <dgm:cxn modelId="{5F675093-96A1-4FC6-93CC-8DD5F537ACA7}" type="presParOf" srcId="{A19739EF-FCDF-412A-83E4-62121EABD145}" destId="{C558D2E2-833D-41D7-A9B2-99C595F986D6}" srcOrd="3" destOrd="0" presId="urn:microsoft.com/office/officeart/2005/8/layout/vProcess5"/>
    <dgm:cxn modelId="{CAF99744-2AD4-4735-AF1E-ED181C3207E7}" type="presParOf" srcId="{A19739EF-FCDF-412A-83E4-62121EABD145}" destId="{EF819D66-DCFF-477E-ABAB-61738A4C4737}" srcOrd="4" destOrd="0" presId="urn:microsoft.com/office/officeart/2005/8/layout/vProcess5"/>
    <dgm:cxn modelId="{2E02B37C-E8BB-42C8-9B34-D5F5640E1889}" type="presParOf" srcId="{A19739EF-FCDF-412A-83E4-62121EABD145}" destId="{EF9B7B22-F992-45CE-B6D1-73CA910018BB}" srcOrd="5" destOrd="0" presId="urn:microsoft.com/office/officeart/2005/8/layout/vProcess5"/>
    <dgm:cxn modelId="{FE4A6387-4837-46A6-950D-2113AE7EA390}" type="presParOf" srcId="{A19739EF-FCDF-412A-83E4-62121EABD145}" destId="{391B085C-EE8F-4B4B-8147-FB3B53D55CE1}" srcOrd="6" destOrd="0" presId="urn:microsoft.com/office/officeart/2005/8/layout/vProcess5"/>
    <dgm:cxn modelId="{D5FE4E13-B896-4CC2-B6F0-7F30052F4B0E}" type="presParOf" srcId="{A19739EF-FCDF-412A-83E4-62121EABD145}" destId="{EF24A8ED-57D0-4095-8C3D-A15B32DEEDF4}" srcOrd="7" destOrd="0" presId="urn:microsoft.com/office/officeart/2005/8/layout/vProcess5"/>
    <dgm:cxn modelId="{AEDC791F-855A-4FAF-AD33-827A2CCEBCB4}" type="presParOf" srcId="{A19739EF-FCDF-412A-83E4-62121EABD145}" destId="{69A093BE-ABB1-4555-AECD-E137C6AAAB27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B7E2AA4-0C9B-4A37-B7A6-6BC8CF58487F}" type="doc">
      <dgm:prSet loTypeId="urn:microsoft.com/office/officeart/2005/8/layout/gear1" loCatId="process" qsTypeId="urn:microsoft.com/office/officeart/2005/8/quickstyle/simple1" qsCatId="simple" csTypeId="urn:microsoft.com/office/officeart/2005/8/colors/accent1_2" csCatId="accent1" phldr="1"/>
      <dgm:spPr/>
    </dgm:pt>
    <dgm:pt modelId="{BA24696E-4348-4EDC-9047-A039E6062BAD}">
      <dgm:prSet phldrT="[Text]"/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0EFAA27B-22F8-49F1-8F16-E498B1230024}" type="sibTrans" cxnId="{9F4ED3B1-1800-4CEB-BE34-B799C6484060}">
      <dgm:prSet/>
      <dgm:spPr/>
      <dgm:t>
        <a:bodyPr/>
        <a:lstStyle/>
        <a:p>
          <a:endParaRPr lang="en-US"/>
        </a:p>
      </dgm:t>
    </dgm:pt>
    <dgm:pt modelId="{2CD34ADB-0F84-4F68-AF81-DF3F1AB86B0C}" type="parTrans" cxnId="{9F4ED3B1-1800-4CEB-BE34-B799C6484060}">
      <dgm:prSet/>
      <dgm:spPr/>
      <dgm:t>
        <a:bodyPr/>
        <a:lstStyle/>
        <a:p>
          <a:endParaRPr lang="en-US"/>
        </a:p>
      </dgm:t>
    </dgm:pt>
    <dgm:pt modelId="{E17EDED8-8999-4B92-898D-39B12A4AE12F}">
      <dgm:prSet phldrT="[Text]"/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C3690DD4-876B-4982-9E2A-6E1E5AA5E9A6}" type="sibTrans" cxnId="{367D27CA-2300-4C50-9A09-53C9DA0BDF53}">
      <dgm:prSet/>
      <dgm:spPr/>
      <dgm:t>
        <a:bodyPr/>
        <a:lstStyle/>
        <a:p>
          <a:endParaRPr lang="en-US"/>
        </a:p>
      </dgm:t>
    </dgm:pt>
    <dgm:pt modelId="{271532D5-8A7B-4A23-BDDD-CDF1C7CCD301}" type="parTrans" cxnId="{367D27CA-2300-4C50-9A09-53C9DA0BDF53}">
      <dgm:prSet/>
      <dgm:spPr/>
      <dgm:t>
        <a:bodyPr/>
        <a:lstStyle/>
        <a:p>
          <a:endParaRPr lang="en-US"/>
        </a:p>
      </dgm:t>
    </dgm:pt>
    <dgm:pt modelId="{B498BDC1-D049-4F4D-9B8B-06C5E74FB9FA}">
      <dgm:prSet phldrT="[Text]"/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FF882F01-C0E5-43FE-BED0-721BE268AF78}" type="sibTrans" cxnId="{6E224BC9-1080-4936-8608-46C3436DFFD8}">
      <dgm:prSet/>
      <dgm:spPr/>
      <dgm:t>
        <a:bodyPr/>
        <a:lstStyle/>
        <a:p>
          <a:endParaRPr lang="en-US"/>
        </a:p>
      </dgm:t>
    </dgm:pt>
    <dgm:pt modelId="{44D5870C-AE61-4921-BEE5-7DD58B3E3C3B}" type="parTrans" cxnId="{6E224BC9-1080-4936-8608-46C3436DFFD8}">
      <dgm:prSet/>
      <dgm:spPr/>
      <dgm:t>
        <a:bodyPr/>
        <a:lstStyle/>
        <a:p>
          <a:endParaRPr lang="en-US"/>
        </a:p>
      </dgm:t>
    </dgm:pt>
    <dgm:pt modelId="{2AB39525-40DD-48AF-806E-552AB013BD71}" type="pres">
      <dgm:prSet presAssocID="{7B7E2AA4-0C9B-4A37-B7A6-6BC8CF58487F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628EFD28-8ACB-47F3-88FD-44091EEA2791}" type="pres">
      <dgm:prSet presAssocID="{B498BDC1-D049-4F4D-9B8B-06C5E74FB9FA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AEDCC1-3C07-4D08-A412-7BD2E383E089}" type="pres">
      <dgm:prSet presAssocID="{B498BDC1-D049-4F4D-9B8B-06C5E74FB9FA}" presName="gear1srcNode" presStyleLbl="node1" presStyleIdx="0" presStyleCnt="3"/>
      <dgm:spPr/>
      <dgm:t>
        <a:bodyPr/>
        <a:lstStyle/>
        <a:p>
          <a:endParaRPr lang="en-US"/>
        </a:p>
      </dgm:t>
    </dgm:pt>
    <dgm:pt modelId="{C7C69FFE-B03B-46AE-84AD-3640FB1C656F}" type="pres">
      <dgm:prSet presAssocID="{B498BDC1-D049-4F4D-9B8B-06C5E74FB9FA}" presName="gear1dstNode" presStyleLbl="node1" presStyleIdx="0" presStyleCnt="3"/>
      <dgm:spPr/>
      <dgm:t>
        <a:bodyPr/>
        <a:lstStyle/>
        <a:p>
          <a:endParaRPr lang="en-US"/>
        </a:p>
      </dgm:t>
    </dgm:pt>
    <dgm:pt modelId="{B1E674B3-5198-40AA-91F6-47A469822919}" type="pres">
      <dgm:prSet presAssocID="{E17EDED8-8999-4B92-898D-39B12A4AE12F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CA51B2-C1B9-4C1D-8A11-AD0C3DFB5B8D}" type="pres">
      <dgm:prSet presAssocID="{E17EDED8-8999-4B92-898D-39B12A4AE12F}" presName="gear2srcNode" presStyleLbl="node1" presStyleIdx="1" presStyleCnt="3"/>
      <dgm:spPr/>
      <dgm:t>
        <a:bodyPr/>
        <a:lstStyle/>
        <a:p>
          <a:endParaRPr lang="en-US"/>
        </a:p>
      </dgm:t>
    </dgm:pt>
    <dgm:pt modelId="{F5383D17-76FD-49DE-9BCC-111E1E2BB120}" type="pres">
      <dgm:prSet presAssocID="{E17EDED8-8999-4B92-898D-39B12A4AE12F}" presName="gear2dstNode" presStyleLbl="node1" presStyleIdx="1" presStyleCnt="3"/>
      <dgm:spPr/>
      <dgm:t>
        <a:bodyPr/>
        <a:lstStyle/>
        <a:p>
          <a:endParaRPr lang="en-US"/>
        </a:p>
      </dgm:t>
    </dgm:pt>
    <dgm:pt modelId="{409D3257-4507-4CDA-B02E-AD09E71E08D5}" type="pres">
      <dgm:prSet presAssocID="{BA24696E-4348-4EDC-9047-A039E6062BAD}" presName="gear3" presStyleLbl="node1" presStyleIdx="2" presStyleCnt="3"/>
      <dgm:spPr/>
      <dgm:t>
        <a:bodyPr/>
        <a:lstStyle/>
        <a:p>
          <a:endParaRPr lang="en-US"/>
        </a:p>
      </dgm:t>
    </dgm:pt>
    <dgm:pt modelId="{A73667C8-792A-46F8-B8BD-3E70BAA8B496}" type="pres">
      <dgm:prSet presAssocID="{BA24696E-4348-4EDC-9047-A039E6062BAD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8FAA91-0E16-40E0-BFED-DBF73CA01395}" type="pres">
      <dgm:prSet presAssocID="{BA24696E-4348-4EDC-9047-A039E6062BAD}" presName="gear3srcNode" presStyleLbl="node1" presStyleIdx="2" presStyleCnt="3"/>
      <dgm:spPr/>
      <dgm:t>
        <a:bodyPr/>
        <a:lstStyle/>
        <a:p>
          <a:endParaRPr lang="en-US"/>
        </a:p>
      </dgm:t>
    </dgm:pt>
    <dgm:pt modelId="{892C87CE-FBAF-48A2-A33F-36C19F6B1385}" type="pres">
      <dgm:prSet presAssocID="{BA24696E-4348-4EDC-9047-A039E6062BAD}" presName="gear3dstNode" presStyleLbl="node1" presStyleIdx="2" presStyleCnt="3"/>
      <dgm:spPr/>
      <dgm:t>
        <a:bodyPr/>
        <a:lstStyle/>
        <a:p>
          <a:endParaRPr lang="en-US"/>
        </a:p>
      </dgm:t>
    </dgm:pt>
    <dgm:pt modelId="{B27726DC-25DF-4A4E-A2D0-111086289732}" type="pres">
      <dgm:prSet presAssocID="{FF882F01-C0E5-43FE-BED0-721BE268AF78}" presName="connector1" presStyleLbl="sibTrans2D1" presStyleIdx="0" presStyleCnt="3"/>
      <dgm:spPr/>
      <dgm:t>
        <a:bodyPr/>
        <a:lstStyle/>
        <a:p>
          <a:endParaRPr lang="en-US"/>
        </a:p>
      </dgm:t>
    </dgm:pt>
    <dgm:pt modelId="{5A4E53C4-7C91-4F85-A004-94565CDBD2D9}" type="pres">
      <dgm:prSet presAssocID="{C3690DD4-876B-4982-9E2A-6E1E5AA5E9A6}" presName="connector2" presStyleLbl="sibTrans2D1" presStyleIdx="1" presStyleCnt="3"/>
      <dgm:spPr/>
      <dgm:t>
        <a:bodyPr/>
        <a:lstStyle/>
        <a:p>
          <a:endParaRPr lang="en-US"/>
        </a:p>
      </dgm:t>
    </dgm:pt>
    <dgm:pt modelId="{060714E3-DC54-41E6-953A-1AD1B1C00CD6}" type="pres">
      <dgm:prSet presAssocID="{0EFAA27B-22F8-49F1-8F16-E498B1230024}" presName="connector3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6E224BC9-1080-4936-8608-46C3436DFFD8}" srcId="{7B7E2AA4-0C9B-4A37-B7A6-6BC8CF58487F}" destId="{B498BDC1-D049-4F4D-9B8B-06C5E74FB9FA}" srcOrd="0" destOrd="0" parTransId="{44D5870C-AE61-4921-BEE5-7DD58B3E3C3B}" sibTransId="{FF882F01-C0E5-43FE-BED0-721BE268AF78}"/>
    <dgm:cxn modelId="{9F4ED3B1-1800-4CEB-BE34-B799C6484060}" srcId="{7B7E2AA4-0C9B-4A37-B7A6-6BC8CF58487F}" destId="{BA24696E-4348-4EDC-9047-A039E6062BAD}" srcOrd="2" destOrd="0" parTransId="{2CD34ADB-0F84-4F68-AF81-DF3F1AB86B0C}" sibTransId="{0EFAA27B-22F8-49F1-8F16-E498B1230024}"/>
    <dgm:cxn modelId="{470FD3B4-C6EA-4B70-A4C5-490FE4D26E4F}" type="presOf" srcId="{B498BDC1-D049-4F4D-9B8B-06C5E74FB9FA}" destId="{C7C69FFE-B03B-46AE-84AD-3640FB1C656F}" srcOrd="2" destOrd="0" presId="urn:microsoft.com/office/officeart/2005/8/layout/gear1"/>
    <dgm:cxn modelId="{4BCBE14F-F66A-4F41-B9AA-CC798D414805}" type="presOf" srcId="{E17EDED8-8999-4B92-898D-39B12A4AE12F}" destId="{93CA51B2-C1B9-4C1D-8A11-AD0C3DFB5B8D}" srcOrd="1" destOrd="0" presId="urn:microsoft.com/office/officeart/2005/8/layout/gear1"/>
    <dgm:cxn modelId="{D136DC37-98F2-4EE3-BCE7-02CD6F75C6BA}" type="presOf" srcId="{BA24696E-4348-4EDC-9047-A039E6062BAD}" destId="{258FAA91-0E16-40E0-BFED-DBF73CA01395}" srcOrd="2" destOrd="0" presId="urn:microsoft.com/office/officeart/2005/8/layout/gear1"/>
    <dgm:cxn modelId="{8CC0FF84-45AE-47B5-80C1-A5E3455529EC}" type="presOf" srcId="{B498BDC1-D049-4F4D-9B8B-06C5E74FB9FA}" destId="{628EFD28-8ACB-47F3-88FD-44091EEA2791}" srcOrd="0" destOrd="0" presId="urn:microsoft.com/office/officeart/2005/8/layout/gear1"/>
    <dgm:cxn modelId="{16A7CA83-6D7A-4071-B765-D63D0F73C885}" type="presOf" srcId="{BA24696E-4348-4EDC-9047-A039E6062BAD}" destId="{892C87CE-FBAF-48A2-A33F-36C19F6B1385}" srcOrd="3" destOrd="0" presId="urn:microsoft.com/office/officeart/2005/8/layout/gear1"/>
    <dgm:cxn modelId="{A3C17099-41DB-4B5C-94D6-EEDD8D03DE28}" type="presOf" srcId="{BA24696E-4348-4EDC-9047-A039E6062BAD}" destId="{409D3257-4507-4CDA-B02E-AD09E71E08D5}" srcOrd="0" destOrd="0" presId="urn:microsoft.com/office/officeart/2005/8/layout/gear1"/>
    <dgm:cxn modelId="{367D27CA-2300-4C50-9A09-53C9DA0BDF53}" srcId="{7B7E2AA4-0C9B-4A37-B7A6-6BC8CF58487F}" destId="{E17EDED8-8999-4B92-898D-39B12A4AE12F}" srcOrd="1" destOrd="0" parTransId="{271532D5-8A7B-4A23-BDDD-CDF1C7CCD301}" sibTransId="{C3690DD4-876B-4982-9E2A-6E1E5AA5E9A6}"/>
    <dgm:cxn modelId="{25455F92-E55A-4265-A393-664153245A5E}" type="presOf" srcId="{FF882F01-C0E5-43FE-BED0-721BE268AF78}" destId="{B27726DC-25DF-4A4E-A2D0-111086289732}" srcOrd="0" destOrd="0" presId="urn:microsoft.com/office/officeart/2005/8/layout/gear1"/>
    <dgm:cxn modelId="{71939990-C86C-4B18-9E48-E6BE6FD58E4D}" type="presOf" srcId="{7B7E2AA4-0C9B-4A37-B7A6-6BC8CF58487F}" destId="{2AB39525-40DD-48AF-806E-552AB013BD71}" srcOrd="0" destOrd="0" presId="urn:microsoft.com/office/officeart/2005/8/layout/gear1"/>
    <dgm:cxn modelId="{FE212A6C-0AFB-48F2-AAC5-7D48BCC18334}" type="presOf" srcId="{E17EDED8-8999-4B92-898D-39B12A4AE12F}" destId="{F5383D17-76FD-49DE-9BCC-111E1E2BB120}" srcOrd="2" destOrd="0" presId="urn:microsoft.com/office/officeart/2005/8/layout/gear1"/>
    <dgm:cxn modelId="{7931128A-B3C7-454C-87E6-84E8B572B484}" type="presOf" srcId="{C3690DD4-876B-4982-9E2A-6E1E5AA5E9A6}" destId="{5A4E53C4-7C91-4F85-A004-94565CDBD2D9}" srcOrd="0" destOrd="0" presId="urn:microsoft.com/office/officeart/2005/8/layout/gear1"/>
    <dgm:cxn modelId="{C7847A61-9FA9-4AC7-8A51-1A8DB4730A23}" type="presOf" srcId="{B498BDC1-D049-4F4D-9B8B-06C5E74FB9FA}" destId="{8BAEDCC1-3C07-4D08-A412-7BD2E383E089}" srcOrd="1" destOrd="0" presId="urn:microsoft.com/office/officeart/2005/8/layout/gear1"/>
    <dgm:cxn modelId="{D753A71F-76C8-4D86-BCDE-8EE8A963786A}" type="presOf" srcId="{BA24696E-4348-4EDC-9047-A039E6062BAD}" destId="{A73667C8-792A-46F8-B8BD-3E70BAA8B496}" srcOrd="1" destOrd="0" presId="urn:microsoft.com/office/officeart/2005/8/layout/gear1"/>
    <dgm:cxn modelId="{5748E58C-5C49-4F63-94DA-744A4C9E4928}" type="presOf" srcId="{0EFAA27B-22F8-49F1-8F16-E498B1230024}" destId="{060714E3-DC54-41E6-953A-1AD1B1C00CD6}" srcOrd="0" destOrd="0" presId="urn:microsoft.com/office/officeart/2005/8/layout/gear1"/>
    <dgm:cxn modelId="{0544A244-74FF-458B-B3FF-FB0F529C841A}" type="presOf" srcId="{E17EDED8-8999-4B92-898D-39B12A4AE12F}" destId="{B1E674B3-5198-40AA-91F6-47A469822919}" srcOrd="0" destOrd="0" presId="urn:microsoft.com/office/officeart/2005/8/layout/gear1"/>
    <dgm:cxn modelId="{5E00ACA8-F0C9-468E-AB79-AFB752524CEC}" type="presParOf" srcId="{2AB39525-40DD-48AF-806E-552AB013BD71}" destId="{628EFD28-8ACB-47F3-88FD-44091EEA2791}" srcOrd="0" destOrd="0" presId="urn:microsoft.com/office/officeart/2005/8/layout/gear1"/>
    <dgm:cxn modelId="{6151101D-F71B-4014-803D-6A3939B18694}" type="presParOf" srcId="{2AB39525-40DD-48AF-806E-552AB013BD71}" destId="{8BAEDCC1-3C07-4D08-A412-7BD2E383E089}" srcOrd="1" destOrd="0" presId="urn:microsoft.com/office/officeart/2005/8/layout/gear1"/>
    <dgm:cxn modelId="{022A4811-3F09-4BE6-A29B-E40CA9346720}" type="presParOf" srcId="{2AB39525-40DD-48AF-806E-552AB013BD71}" destId="{C7C69FFE-B03B-46AE-84AD-3640FB1C656F}" srcOrd="2" destOrd="0" presId="urn:microsoft.com/office/officeart/2005/8/layout/gear1"/>
    <dgm:cxn modelId="{3ECD35CD-C232-4B62-BAD3-22156F4BEA61}" type="presParOf" srcId="{2AB39525-40DD-48AF-806E-552AB013BD71}" destId="{B1E674B3-5198-40AA-91F6-47A469822919}" srcOrd="3" destOrd="0" presId="urn:microsoft.com/office/officeart/2005/8/layout/gear1"/>
    <dgm:cxn modelId="{872DDF73-A176-4ED7-8900-BB11A6BBEF3D}" type="presParOf" srcId="{2AB39525-40DD-48AF-806E-552AB013BD71}" destId="{93CA51B2-C1B9-4C1D-8A11-AD0C3DFB5B8D}" srcOrd="4" destOrd="0" presId="urn:microsoft.com/office/officeart/2005/8/layout/gear1"/>
    <dgm:cxn modelId="{130C9AAE-C221-4D83-97E8-4F06237AB32C}" type="presParOf" srcId="{2AB39525-40DD-48AF-806E-552AB013BD71}" destId="{F5383D17-76FD-49DE-9BCC-111E1E2BB120}" srcOrd="5" destOrd="0" presId="urn:microsoft.com/office/officeart/2005/8/layout/gear1"/>
    <dgm:cxn modelId="{61A6DE02-4206-4F12-BD7D-6F9D3E93698C}" type="presParOf" srcId="{2AB39525-40DD-48AF-806E-552AB013BD71}" destId="{409D3257-4507-4CDA-B02E-AD09E71E08D5}" srcOrd="6" destOrd="0" presId="urn:microsoft.com/office/officeart/2005/8/layout/gear1"/>
    <dgm:cxn modelId="{25B8619E-393C-49D1-B8BF-9519C2B4435C}" type="presParOf" srcId="{2AB39525-40DD-48AF-806E-552AB013BD71}" destId="{A73667C8-792A-46F8-B8BD-3E70BAA8B496}" srcOrd="7" destOrd="0" presId="urn:microsoft.com/office/officeart/2005/8/layout/gear1"/>
    <dgm:cxn modelId="{2CD8AD83-0EF2-4EF7-B5F2-AC9B20A1450A}" type="presParOf" srcId="{2AB39525-40DD-48AF-806E-552AB013BD71}" destId="{258FAA91-0E16-40E0-BFED-DBF73CA01395}" srcOrd="8" destOrd="0" presId="urn:microsoft.com/office/officeart/2005/8/layout/gear1"/>
    <dgm:cxn modelId="{D248BDDF-5E86-4CCB-80F6-529005C28CD4}" type="presParOf" srcId="{2AB39525-40DD-48AF-806E-552AB013BD71}" destId="{892C87CE-FBAF-48A2-A33F-36C19F6B1385}" srcOrd="9" destOrd="0" presId="urn:microsoft.com/office/officeart/2005/8/layout/gear1"/>
    <dgm:cxn modelId="{43BBFF85-49E7-4BA6-822F-4C3CD5FA7702}" type="presParOf" srcId="{2AB39525-40DD-48AF-806E-552AB013BD71}" destId="{B27726DC-25DF-4A4E-A2D0-111086289732}" srcOrd="10" destOrd="0" presId="urn:microsoft.com/office/officeart/2005/8/layout/gear1"/>
    <dgm:cxn modelId="{B369662B-88E2-498C-9AB0-2B30EDD36AC7}" type="presParOf" srcId="{2AB39525-40DD-48AF-806E-552AB013BD71}" destId="{5A4E53C4-7C91-4F85-A004-94565CDBD2D9}" srcOrd="11" destOrd="0" presId="urn:microsoft.com/office/officeart/2005/8/layout/gear1"/>
    <dgm:cxn modelId="{A99426C6-8120-4081-A1EF-2E880F0D1F4A}" type="presParOf" srcId="{2AB39525-40DD-48AF-806E-552AB013BD71}" destId="{060714E3-DC54-41E6-953A-1AD1B1C00CD6}" srcOrd="12" destOrd="0" presId="urn:microsoft.com/office/officeart/2005/8/layout/gear1"/>
  </dgm:cxnLst>
  <dgm:bg>
    <a:solidFill>
      <a:schemeClr val="accent4">
        <a:lumMod val="60000"/>
        <a:lumOff val="40000"/>
      </a:schemeClr>
    </a:solidFill>
  </dgm:bg>
  <dgm:whole>
    <a:ln w="25400" cap="sq">
      <a:solidFill>
        <a:schemeClr val="accent1">
          <a:shade val="50000"/>
        </a:schemeClr>
      </a:solidFill>
    </a:ln>
  </dgm:whole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783D0DB-D59C-4A42-9774-AAD6D93B7932}">
      <dsp:nvSpPr>
        <dsp:cNvPr id="0" name=""/>
        <dsp:cNvSpPr/>
      </dsp:nvSpPr>
      <dsp:spPr>
        <a:xfrm>
          <a:off x="0" y="0"/>
          <a:ext cx="6995160" cy="13577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MPI job startup places a huge burden on the fabric</a:t>
          </a:r>
          <a:endParaRPr lang="en-US" sz="3500" kern="1200" dirty="0"/>
        </a:p>
      </dsp:txBody>
      <dsp:txXfrm>
        <a:off x="0" y="0"/>
        <a:ext cx="5609536" cy="1357788"/>
      </dsp:txXfrm>
    </dsp:sp>
    <dsp:sp modelId="{84B00181-3266-4196-8B49-09C06A2BAB1D}">
      <dsp:nvSpPr>
        <dsp:cNvPr id="0" name=""/>
        <dsp:cNvSpPr/>
      </dsp:nvSpPr>
      <dsp:spPr>
        <a:xfrm>
          <a:off x="617219" y="1584087"/>
          <a:ext cx="6995160" cy="13577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Need to resolve addresses</a:t>
          </a:r>
          <a:endParaRPr lang="en-US" sz="3500" kern="1200" dirty="0"/>
        </a:p>
      </dsp:txBody>
      <dsp:txXfrm>
        <a:off x="617219" y="1584087"/>
        <a:ext cx="5495377" cy="1357788"/>
      </dsp:txXfrm>
    </dsp:sp>
    <dsp:sp modelId="{C558D2E2-833D-41D7-A9B2-99C595F986D6}">
      <dsp:nvSpPr>
        <dsp:cNvPr id="0" name=""/>
        <dsp:cNvSpPr/>
      </dsp:nvSpPr>
      <dsp:spPr>
        <a:xfrm>
          <a:off x="1234439" y="3168174"/>
          <a:ext cx="6995160" cy="13577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Need to resolve paths</a:t>
          </a:r>
          <a:endParaRPr lang="en-US" sz="3500" kern="1200" dirty="0"/>
        </a:p>
      </dsp:txBody>
      <dsp:txXfrm>
        <a:off x="1234439" y="3168174"/>
        <a:ext cx="5495377" cy="1357788"/>
      </dsp:txXfrm>
    </dsp:sp>
    <dsp:sp modelId="{EF819D66-DCFF-477E-ABAB-61738A4C4737}">
      <dsp:nvSpPr>
        <dsp:cNvPr id="0" name=""/>
        <dsp:cNvSpPr/>
      </dsp:nvSpPr>
      <dsp:spPr>
        <a:xfrm>
          <a:off x="6112597" y="1029656"/>
          <a:ext cx="882562" cy="88256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>
        <a:off x="6112597" y="1029656"/>
        <a:ext cx="882562" cy="882562"/>
      </dsp:txXfrm>
    </dsp:sp>
    <dsp:sp modelId="{EF9B7B22-F992-45CE-B6D1-73CA910018BB}">
      <dsp:nvSpPr>
        <dsp:cNvPr id="0" name=""/>
        <dsp:cNvSpPr/>
      </dsp:nvSpPr>
      <dsp:spPr>
        <a:xfrm>
          <a:off x="6729817" y="2604691"/>
          <a:ext cx="882562" cy="88256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>
        <a:off x="6729817" y="2604691"/>
        <a:ext cx="882562" cy="88256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28EFD28-8ACB-47F3-88FD-44091EEA2791}">
      <dsp:nvSpPr>
        <dsp:cNvPr id="0" name=""/>
        <dsp:cNvSpPr/>
      </dsp:nvSpPr>
      <dsp:spPr>
        <a:xfrm>
          <a:off x="1043940" y="891540"/>
          <a:ext cx="1089660" cy="1089660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 </a:t>
          </a:r>
          <a:endParaRPr lang="en-US" sz="2300" kern="1200" dirty="0"/>
        </a:p>
      </dsp:txBody>
      <dsp:txXfrm>
        <a:off x="1043940" y="891540"/>
        <a:ext cx="1089660" cy="1089660"/>
      </dsp:txXfrm>
    </dsp:sp>
    <dsp:sp modelId="{B1E674B3-5198-40AA-91F6-47A469822919}">
      <dsp:nvSpPr>
        <dsp:cNvPr id="0" name=""/>
        <dsp:cNvSpPr/>
      </dsp:nvSpPr>
      <dsp:spPr>
        <a:xfrm>
          <a:off x="409956" y="633984"/>
          <a:ext cx="792480" cy="792480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 </a:t>
          </a:r>
          <a:endParaRPr lang="en-US" sz="2300" kern="1200" dirty="0"/>
        </a:p>
      </dsp:txBody>
      <dsp:txXfrm>
        <a:off x="409956" y="633984"/>
        <a:ext cx="792480" cy="792480"/>
      </dsp:txXfrm>
    </dsp:sp>
    <dsp:sp modelId="{409D3257-4507-4CDA-B02E-AD09E71E08D5}">
      <dsp:nvSpPr>
        <dsp:cNvPr id="0" name=""/>
        <dsp:cNvSpPr/>
      </dsp:nvSpPr>
      <dsp:spPr>
        <a:xfrm rot="20700000">
          <a:off x="853825" y="87253"/>
          <a:ext cx="776468" cy="776468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 </a:t>
          </a:r>
          <a:endParaRPr lang="en-US" sz="2300" kern="1200" dirty="0"/>
        </a:p>
      </dsp:txBody>
      <dsp:txXfrm>
        <a:off x="1024128" y="257556"/>
        <a:ext cx="435864" cy="435864"/>
      </dsp:txXfrm>
    </dsp:sp>
    <dsp:sp modelId="{B27726DC-25DF-4A4E-A2D0-111086289732}">
      <dsp:nvSpPr>
        <dsp:cNvPr id="0" name=""/>
        <dsp:cNvSpPr/>
      </dsp:nvSpPr>
      <dsp:spPr>
        <a:xfrm>
          <a:off x="937965" y="739317"/>
          <a:ext cx="1394764" cy="1394764"/>
        </a:xfrm>
        <a:prstGeom prst="circularArrow">
          <a:avLst>
            <a:gd name="adj1" fmla="val 4687"/>
            <a:gd name="adj2" fmla="val 299029"/>
            <a:gd name="adj3" fmla="val 2419641"/>
            <a:gd name="adj4" fmla="val 16087592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4E53C4-7C91-4F85-A004-94565CDBD2D9}">
      <dsp:nvSpPr>
        <dsp:cNvPr id="0" name=""/>
        <dsp:cNvSpPr/>
      </dsp:nvSpPr>
      <dsp:spPr>
        <a:xfrm>
          <a:off x="269609" y="468135"/>
          <a:ext cx="1013383" cy="1013383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0714E3-DC54-41E6-953A-1AD1B1C00CD6}">
      <dsp:nvSpPr>
        <dsp:cNvPr id="0" name=""/>
        <dsp:cNvSpPr/>
      </dsp:nvSpPr>
      <dsp:spPr>
        <a:xfrm>
          <a:off x="674220" y="-73324"/>
          <a:ext cx="1092631" cy="1092631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B50AA8-F8EC-4924-8D01-C6D215C2C015}" type="datetimeFigureOut">
              <a:rPr lang="en-US" smtClean="0"/>
              <a:pPr/>
              <a:t>3/30/2011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464831-5FA6-42D4-889F-5F57F143B8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464831-5FA6-42D4-889F-5F57F143B81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4C399-AD5A-4EC5-95B2-EB1AC7503227}" type="datetimeFigureOut">
              <a:rPr lang="en-US" smtClean="0"/>
              <a:pPr/>
              <a:t>3/30/2011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333CB-63C2-4323-8578-3F40039850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4C399-AD5A-4EC5-95B2-EB1AC7503227}" type="datetimeFigureOut">
              <a:rPr lang="en-US" smtClean="0"/>
              <a:pPr/>
              <a:t>3/30/2011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333CB-63C2-4323-8578-3F40039850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4C399-AD5A-4EC5-95B2-EB1AC7503227}" type="datetimeFigureOut">
              <a:rPr lang="en-US" smtClean="0"/>
              <a:pPr/>
              <a:t>3/30/2011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333CB-63C2-4323-8578-3F40039850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4C399-AD5A-4EC5-95B2-EB1AC7503227}" type="datetimeFigureOut">
              <a:rPr lang="en-US" smtClean="0"/>
              <a:pPr/>
              <a:t>3/30/2011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333CB-63C2-4323-8578-3F40039850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4C399-AD5A-4EC5-95B2-EB1AC7503227}" type="datetimeFigureOut">
              <a:rPr lang="en-US" smtClean="0"/>
              <a:pPr/>
              <a:t>3/30/2011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333CB-63C2-4323-8578-3F40039850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4C399-AD5A-4EC5-95B2-EB1AC7503227}" type="datetimeFigureOut">
              <a:rPr lang="en-US" smtClean="0"/>
              <a:pPr/>
              <a:t>3/30/2011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333CB-63C2-4323-8578-3F40039850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4C399-AD5A-4EC5-95B2-EB1AC7503227}" type="datetimeFigureOut">
              <a:rPr lang="en-US" smtClean="0"/>
              <a:pPr/>
              <a:t>3/30/2011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333CB-63C2-4323-8578-3F40039850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4C399-AD5A-4EC5-95B2-EB1AC7503227}" type="datetimeFigureOut">
              <a:rPr lang="en-US" smtClean="0"/>
              <a:pPr/>
              <a:t>3/30/2011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333CB-63C2-4323-8578-3F40039850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4C399-AD5A-4EC5-95B2-EB1AC7503227}" type="datetimeFigureOut">
              <a:rPr lang="en-US" smtClean="0"/>
              <a:pPr/>
              <a:t>3/30/2011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333CB-63C2-4323-8578-3F40039850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4C399-AD5A-4EC5-95B2-EB1AC7503227}" type="datetimeFigureOut">
              <a:rPr lang="en-US" smtClean="0"/>
              <a:pPr/>
              <a:t>3/30/2011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333CB-63C2-4323-8578-3F40039850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4C399-AD5A-4EC5-95B2-EB1AC7503227}" type="datetimeFigureOut">
              <a:rPr lang="en-US" smtClean="0"/>
              <a:pPr/>
              <a:t>3/30/2011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333CB-63C2-4323-8578-3F40039850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4C399-AD5A-4EC5-95B2-EB1AC7503227}" type="datetimeFigureOut">
              <a:rPr lang="en-US" smtClean="0"/>
              <a:pPr/>
              <a:t>3/30/2011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D333CB-63C2-4323-8578-3F400398504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0"/>
            <a:ext cx="7772400" cy="2686051"/>
          </a:xfrm>
        </p:spPr>
        <p:txBody>
          <a:bodyPr>
            <a:normAutofit/>
          </a:bodyPr>
          <a:lstStyle/>
          <a:p>
            <a:r>
              <a:rPr lang="en-US" sz="4800" dirty="0" smtClean="0"/>
              <a:t>IB ACM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err="1" smtClean="0"/>
              <a:t>InfiniBand</a:t>
            </a:r>
            <a:r>
              <a:rPr lang="en-US" sz="3600" dirty="0" smtClean="0"/>
              <a:t> Communication Management Assistant (for Scaling)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00600"/>
            <a:ext cx="64008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Sean Hefty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Usage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rdma_getaddrinfo</a:t>
            </a:r>
            <a:endParaRPr lang="en-US" dirty="0" smtClean="0"/>
          </a:p>
          <a:p>
            <a:pPr lvl="1"/>
            <a:r>
              <a:rPr lang="en-US" dirty="0" smtClean="0"/>
              <a:t>Supports address and route resolution</a:t>
            </a:r>
          </a:p>
          <a:p>
            <a:pPr lvl="2"/>
            <a:r>
              <a:rPr lang="en-US" dirty="0" smtClean="0"/>
              <a:t>Kernel support to make use of address resolution is pending (AF_IB patch set)</a:t>
            </a:r>
          </a:p>
          <a:p>
            <a:pPr lvl="1"/>
            <a:r>
              <a:rPr lang="en-US" dirty="0" smtClean="0"/>
              <a:t>Can act as a simple (i.e. dumb) path record query interface</a:t>
            </a:r>
          </a:p>
          <a:p>
            <a:pPr lvl="2"/>
            <a:r>
              <a:rPr lang="en-US" dirty="0" smtClean="0"/>
              <a:t>For apps that manually configure their QPs, but require path records (specifically SL data) from the SA to avoid subnet deadlock</a:t>
            </a:r>
          </a:p>
          <a:p>
            <a:pPr lvl="1"/>
            <a:r>
              <a:rPr lang="en-US" dirty="0" smtClean="0"/>
              <a:t>NODELAY flag</a:t>
            </a:r>
          </a:p>
          <a:p>
            <a:pPr lvl="2"/>
            <a:r>
              <a:rPr lang="en-US" dirty="0" smtClean="0"/>
              <a:t>Quick check against cached data</a:t>
            </a:r>
          </a:p>
          <a:p>
            <a:pPr lvl="2"/>
            <a:r>
              <a:rPr lang="en-US" dirty="0" smtClean="0"/>
              <a:t>Kicks off ACM resolution protocols in background</a:t>
            </a:r>
          </a:p>
          <a:p>
            <a:pPr lvl="2"/>
            <a:r>
              <a:rPr lang="en-US" dirty="0" smtClean="0"/>
              <a:t>Future lookups can find cached data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Usage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ib_acm</a:t>
            </a:r>
            <a:r>
              <a:rPr lang="en-US" dirty="0" smtClean="0"/>
              <a:t> may be accessed directly via a socket interface</a:t>
            </a:r>
          </a:p>
          <a:p>
            <a:pPr lvl="1"/>
            <a:r>
              <a:rPr lang="en-US" b="1" dirty="0" smtClean="0"/>
              <a:t>Not recommended</a:t>
            </a:r>
          </a:p>
          <a:p>
            <a:pPr lvl="1"/>
            <a:r>
              <a:rPr lang="en-US" dirty="0" smtClean="0"/>
              <a:t>Protocol is defined by </a:t>
            </a:r>
            <a:r>
              <a:rPr lang="en-US" dirty="0" err="1" smtClean="0"/>
              <a:t>acm.h</a:t>
            </a:r>
            <a:r>
              <a:rPr lang="en-US" dirty="0" smtClean="0"/>
              <a:t> header file, but is not documented</a:t>
            </a:r>
          </a:p>
          <a:p>
            <a:pPr lvl="1"/>
            <a:r>
              <a:rPr lang="en-US" dirty="0" smtClean="0"/>
              <a:t>librdmacm and </a:t>
            </a:r>
            <a:r>
              <a:rPr lang="en-US" dirty="0" err="1" smtClean="0"/>
              <a:t>ib_acme</a:t>
            </a:r>
            <a:r>
              <a:rPr lang="en-US" dirty="0" smtClean="0"/>
              <a:t> may be used as guides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ACM 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Listens on TCP socket</a:t>
            </a:r>
          </a:p>
          <a:p>
            <a:r>
              <a:rPr lang="en-US" dirty="0" smtClean="0"/>
              <a:t>Simple request / reply protocol</a:t>
            </a:r>
          </a:p>
          <a:p>
            <a:r>
              <a:rPr lang="en-US" dirty="0" smtClean="0"/>
              <a:t>Input:</a:t>
            </a:r>
          </a:p>
          <a:p>
            <a:pPr lvl="1"/>
            <a:r>
              <a:rPr lang="en-US" dirty="0" smtClean="0"/>
              <a:t>Name, IP address, partial path record</a:t>
            </a:r>
          </a:p>
          <a:p>
            <a:pPr lvl="1"/>
            <a:r>
              <a:rPr lang="en-US" dirty="0" smtClean="0"/>
              <a:t>Destination and optional source</a:t>
            </a:r>
          </a:p>
          <a:p>
            <a:r>
              <a:rPr lang="en-US" dirty="0" smtClean="0"/>
              <a:t>Output:</a:t>
            </a:r>
          </a:p>
          <a:p>
            <a:pPr lvl="1"/>
            <a:r>
              <a:rPr lang="en-US" dirty="0" smtClean="0"/>
              <a:t>Set of path records</a:t>
            </a:r>
          </a:p>
          <a:p>
            <a:pPr lvl="2"/>
            <a:r>
              <a:rPr lang="en-US" dirty="0" smtClean="0"/>
              <a:t>Forward, reverse, alternates, CM paths</a:t>
            </a:r>
          </a:p>
          <a:p>
            <a:pPr lvl="1"/>
            <a:r>
              <a:rPr lang="en-US" dirty="0" smtClean="0"/>
              <a:t>Current implementation is 1</a:t>
            </a:r>
          </a:p>
          <a:p>
            <a:pPr lvl="2"/>
            <a:r>
              <a:rPr lang="en-US" dirty="0" smtClean="0"/>
              <a:t>Path must be fully reversible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ACM Service Examples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581400" y="3593068"/>
          <a:ext cx="2286000" cy="198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/>
          <p:cNvSpPr/>
          <p:nvPr/>
        </p:nvSpPr>
        <p:spPr>
          <a:xfrm>
            <a:off x="457200" y="3135868"/>
            <a:ext cx="23622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src</a:t>
            </a:r>
            <a:r>
              <a:rPr lang="en-US" dirty="0" smtClean="0"/>
              <a:t> = [192.168.0.2]</a:t>
            </a:r>
          </a:p>
          <a:p>
            <a:pPr algn="ctr"/>
            <a:r>
              <a:rPr lang="en-US" dirty="0" err="1" smtClean="0"/>
              <a:t>dst</a:t>
            </a:r>
            <a:r>
              <a:rPr lang="en-US" dirty="0" smtClean="0"/>
              <a:t> = 192.168.0.3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57200" y="4812268"/>
            <a:ext cx="23622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Path record with</a:t>
            </a:r>
          </a:p>
          <a:p>
            <a:pPr algn="ctr"/>
            <a:r>
              <a:rPr lang="en-US" dirty="0" smtClean="0"/>
              <a:t>SGID / DGID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400800" y="3135868"/>
            <a:ext cx="23622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Path Record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400800" y="4812268"/>
            <a:ext cx="23622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Path Record</a:t>
            </a:r>
            <a:endParaRPr lang="en-US" dirty="0"/>
          </a:p>
        </p:txBody>
      </p:sp>
      <p:sp>
        <p:nvSpPr>
          <p:cNvPr id="11" name="Right Arrow 10"/>
          <p:cNvSpPr/>
          <p:nvPr/>
        </p:nvSpPr>
        <p:spPr>
          <a:xfrm>
            <a:off x="2819400" y="3669268"/>
            <a:ext cx="3581400" cy="152400"/>
          </a:xfrm>
          <a:prstGeom prst="rightArrow">
            <a:avLst/>
          </a:prstGeom>
          <a:solidFill>
            <a:schemeClr val="accent5">
              <a:lumMod val="60000"/>
              <a:lumOff val="40000"/>
              <a:alpha val="50000"/>
            </a:schemeClr>
          </a:solidFill>
          <a:ln>
            <a:solidFill>
              <a:schemeClr val="accent1">
                <a:shade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2819400" y="5040868"/>
            <a:ext cx="3581400" cy="152400"/>
          </a:xfrm>
          <a:prstGeom prst="rightArrow">
            <a:avLst/>
          </a:prstGeom>
          <a:solidFill>
            <a:schemeClr val="accent5">
              <a:lumMod val="60000"/>
              <a:lumOff val="40000"/>
              <a:alpha val="50000"/>
            </a:schemeClr>
          </a:solidFill>
          <a:ln>
            <a:solidFill>
              <a:schemeClr val="accent1">
                <a:shade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886200" y="56504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IB ACM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457200" y="1676400"/>
            <a:ext cx="23622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librdmacm</a:t>
            </a:r>
          </a:p>
          <a:p>
            <a:pPr algn="ctr"/>
            <a:r>
              <a:rPr lang="en-US" dirty="0" smtClean="0"/>
              <a:t>(</a:t>
            </a:r>
            <a:r>
              <a:rPr lang="en-US" dirty="0" err="1" smtClean="0"/>
              <a:t>rdma_getaddrinfo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6" name="Right Arrow 15"/>
          <p:cNvSpPr/>
          <p:nvPr/>
        </p:nvSpPr>
        <p:spPr>
          <a:xfrm rot="5400000">
            <a:off x="1371600" y="2743200"/>
            <a:ext cx="533400" cy="228600"/>
          </a:xfrm>
          <a:prstGeom prst="rightArrow">
            <a:avLst/>
          </a:prstGeom>
          <a:solidFill>
            <a:schemeClr val="accent5">
              <a:lumMod val="60000"/>
              <a:lumOff val="40000"/>
              <a:alpha val="50000"/>
            </a:schemeClr>
          </a:solidFill>
          <a:ln>
            <a:solidFill>
              <a:schemeClr val="accent1">
                <a:shade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ACM 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All ACM services join multicast groups</a:t>
            </a:r>
          </a:p>
          <a:p>
            <a:pPr marL="914400" lvl="1" indent="-514350"/>
            <a:r>
              <a:rPr lang="en-US" dirty="0" smtClean="0"/>
              <a:t>Groups differ by </a:t>
            </a:r>
            <a:r>
              <a:rPr lang="en-US" dirty="0" err="1" smtClean="0"/>
              <a:t>pkey</a:t>
            </a:r>
            <a:r>
              <a:rPr lang="en-US" dirty="0" smtClean="0"/>
              <a:t>, rate, MTU, type of service</a:t>
            </a:r>
          </a:p>
          <a:p>
            <a:pPr marL="914400" lvl="1" indent="-514350"/>
            <a:r>
              <a:rPr lang="en-US" dirty="0" smtClean="0"/>
              <a:t>All services must join 1 common group</a:t>
            </a:r>
          </a:p>
          <a:p>
            <a:pPr marL="914400" lvl="1" indent="-514350"/>
            <a:r>
              <a:rPr lang="en-US" dirty="0" smtClean="0"/>
              <a:t>All traffic occurs on common group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ACM receives client request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Initiator broadcasts destination address on common multicast group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All peer ACM services cache source data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ACM 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en-US" dirty="0" smtClean="0"/>
              <a:t>Target service queries SA or constructs path record to initiator</a:t>
            </a:r>
          </a:p>
          <a:p>
            <a:pPr marL="914400" lvl="1" indent="-514350"/>
            <a:r>
              <a:rPr lang="en-US" dirty="0" smtClean="0"/>
              <a:t>See next slide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dirty="0" smtClean="0"/>
              <a:t>Target service responds with IB address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dirty="0" smtClean="0"/>
              <a:t>Initiator caches response address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dirty="0" smtClean="0"/>
              <a:t>Initiator queries SA or constructs path record to target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dirty="0" smtClean="0"/>
              <a:t>ACM responds to client request</a:t>
            </a:r>
          </a:p>
          <a:p>
            <a:pPr marL="914400" lvl="1" indent="-514350"/>
            <a:endParaRPr lang="en-US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ACM 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Query SA for path data</a:t>
            </a:r>
          </a:p>
          <a:p>
            <a:pPr lvl="1"/>
            <a:r>
              <a:rPr lang="en-US" dirty="0" smtClean="0"/>
              <a:t>Required for certain fabric topologies to avoid deadlock</a:t>
            </a:r>
          </a:p>
          <a:p>
            <a:r>
              <a:rPr lang="en-US" dirty="0" smtClean="0"/>
              <a:t>Construct path record based on common multicast group supported by source and destination</a:t>
            </a:r>
          </a:p>
          <a:p>
            <a:pPr lvl="1"/>
            <a:r>
              <a:rPr lang="en-US" dirty="0" smtClean="0"/>
              <a:t>Can be more efficient</a:t>
            </a:r>
          </a:p>
          <a:p>
            <a:pPr lvl="1"/>
            <a:r>
              <a:rPr lang="en-US" dirty="0" smtClean="0"/>
              <a:t>Once multicast groups are configured, avoids querying the SA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ACM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Defines application specific MADs</a:t>
            </a:r>
          </a:p>
          <a:p>
            <a:pPr lvl="1"/>
            <a:r>
              <a:rPr lang="en-US" dirty="0" smtClean="0"/>
              <a:t>Uses management class 44</a:t>
            </a:r>
          </a:p>
          <a:p>
            <a:r>
              <a:rPr lang="en-US" dirty="0" smtClean="0"/>
              <a:t>Allocates a UD QP</a:t>
            </a:r>
          </a:p>
          <a:p>
            <a:r>
              <a:rPr lang="en-US" dirty="0" smtClean="0"/>
              <a:t>Protocol is defined internal to ACM service</a:t>
            </a:r>
          </a:p>
          <a:p>
            <a:pPr lvl="1"/>
            <a:r>
              <a:rPr lang="en-US" dirty="0" smtClean="0"/>
              <a:t>Defined in internal header files</a:t>
            </a:r>
          </a:p>
          <a:p>
            <a:pPr lvl="1"/>
            <a:r>
              <a:rPr lang="en-US" dirty="0" smtClean="0"/>
              <a:t>Undocumented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Multi-purpose ACM test and configuration application</a:t>
            </a:r>
          </a:p>
          <a:p>
            <a:r>
              <a:rPr lang="en-US" dirty="0" smtClean="0"/>
              <a:t>Verifies path data from ACM against SA path records</a:t>
            </a:r>
          </a:p>
          <a:p>
            <a:pPr lvl="1"/>
            <a:r>
              <a:rPr lang="en-US" dirty="0" smtClean="0"/>
              <a:t>Can be used to validate if multicast resolution protocol is usable</a:t>
            </a:r>
          </a:p>
          <a:p>
            <a:r>
              <a:rPr lang="en-US" dirty="0" smtClean="0"/>
              <a:t>May be used to pre-load cache</a:t>
            </a:r>
          </a:p>
          <a:p>
            <a:r>
              <a:rPr lang="en-US" dirty="0" smtClean="0"/>
              <a:t>Generate configuration files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ACM Configuration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Users may override default ACM configuration options through the use of configuration files</a:t>
            </a:r>
          </a:p>
          <a:p>
            <a:r>
              <a:rPr lang="en-US" dirty="0" smtClean="0"/>
              <a:t>Default files can be generated using the </a:t>
            </a:r>
            <a:r>
              <a:rPr lang="en-US" dirty="0" err="1" smtClean="0"/>
              <a:t>ib_acme</a:t>
            </a:r>
            <a:r>
              <a:rPr lang="en-US" dirty="0" smtClean="0"/>
              <a:t> utility</a:t>
            </a:r>
          </a:p>
          <a:p>
            <a:pPr lvl="1"/>
            <a:r>
              <a:rPr lang="en-US" dirty="0" smtClean="0"/>
              <a:t>acm_addr.cfg</a:t>
            </a:r>
          </a:p>
          <a:p>
            <a:pPr lvl="2"/>
            <a:r>
              <a:rPr lang="en-US" dirty="0" smtClean="0"/>
              <a:t>Contains local address data</a:t>
            </a:r>
          </a:p>
          <a:p>
            <a:pPr lvl="2"/>
            <a:r>
              <a:rPr lang="en-US" dirty="0" smtClean="0"/>
              <a:t>File will be unique per node</a:t>
            </a:r>
          </a:p>
          <a:p>
            <a:pPr lvl="1"/>
            <a:r>
              <a:rPr lang="en-US" dirty="0" smtClean="0"/>
              <a:t>acm_opts.cfg</a:t>
            </a:r>
          </a:p>
          <a:p>
            <a:pPr lvl="2"/>
            <a:r>
              <a:rPr lang="en-US" dirty="0" smtClean="0"/>
              <a:t>Contains ACM service options</a:t>
            </a:r>
          </a:p>
          <a:p>
            <a:pPr lvl="2"/>
            <a:r>
              <a:rPr lang="en-US" dirty="0" smtClean="0"/>
              <a:t>Likely the same across an entire cluster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ACM Configuration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Address assignments</a:t>
            </a:r>
          </a:p>
          <a:p>
            <a:pPr lvl="1"/>
            <a:r>
              <a:rPr lang="en-US" dirty="0" smtClean="0"/>
              <a:t>&lt;device, port, </a:t>
            </a:r>
            <a:r>
              <a:rPr lang="en-US" dirty="0" err="1" smtClean="0"/>
              <a:t>pkey</a:t>
            </a:r>
            <a:r>
              <a:rPr lang="en-US" dirty="0" smtClean="0"/>
              <a:t>, name&gt;</a:t>
            </a:r>
          </a:p>
          <a:p>
            <a:pPr lvl="1"/>
            <a:r>
              <a:rPr lang="en-US" dirty="0" smtClean="0"/>
              <a:t>Name is usually host name or IP address</a:t>
            </a:r>
          </a:p>
          <a:p>
            <a:pPr lvl="1"/>
            <a:r>
              <a:rPr lang="en-US" b="1" dirty="0" err="1" smtClean="0"/>
              <a:t>Pkey</a:t>
            </a:r>
            <a:r>
              <a:rPr lang="en-US" b="1" dirty="0" smtClean="0"/>
              <a:t> can be use for </a:t>
            </a:r>
            <a:r>
              <a:rPr lang="en-US" b="1" dirty="0" err="1" smtClean="0"/>
              <a:t>QoS</a:t>
            </a:r>
            <a:endParaRPr lang="en-US" b="1" dirty="0" smtClean="0"/>
          </a:p>
          <a:p>
            <a:r>
              <a:rPr lang="en-US" dirty="0" smtClean="0"/>
              <a:t>Logging location and details</a:t>
            </a:r>
          </a:p>
          <a:p>
            <a:r>
              <a:rPr lang="en-US" dirty="0" smtClean="0"/>
              <a:t>Timeout / retry settings</a:t>
            </a:r>
          </a:p>
          <a:p>
            <a:r>
              <a:rPr lang="en-US" dirty="0" smtClean="0"/>
              <a:t>Outstanding requests limits</a:t>
            </a:r>
          </a:p>
          <a:p>
            <a:pPr lvl="1"/>
            <a:r>
              <a:rPr lang="en-US" dirty="0" smtClean="0"/>
              <a:t>To SA or peer ACM services</a:t>
            </a:r>
          </a:p>
          <a:p>
            <a:pPr lvl="1"/>
            <a:r>
              <a:rPr lang="en-US" dirty="0" smtClean="0"/>
              <a:t>Restricts the number of outstanding requests on the subnet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In Progress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Validate concepts, performance, and scalability</a:t>
            </a:r>
          </a:p>
          <a:p>
            <a:pPr lvl="1"/>
            <a:r>
              <a:rPr lang="en-US" dirty="0" smtClean="0"/>
              <a:t>Initial testing is positive</a:t>
            </a:r>
          </a:p>
          <a:p>
            <a:r>
              <a:rPr lang="en-US" dirty="0" smtClean="0"/>
              <a:t>Support for dynamic changes is limited</a:t>
            </a:r>
          </a:p>
          <a:p>
            <a:pPr lvl="1"/>
            <a:r>
              <a:rPr lang="en-US" dirty="0" smtClean="0"/>
              <a:t>Handles port up/down events</a:t>
            </a:r>
          </a:p>
          <a:p>
            <a:pPr lvl="1"/>
            <a:r>
              <a:rPr lang="en-US" dirty="0" smtClean="0"/>
              <a:t>Does not respond to local IP address or hostname changes</a:t>
            </a:r>
          </a:p>
          <a:p>
            <a:r>
              <a:rPr lang="en-US" dirty="0" smtClean="0"/>
              <a:t>Want to obtain path data progressively</a:t>
            </a:r>
          </a:p>
          <a:p>
            <a:pPr lvl="1"/>
            <a:r>
              <a:rPr lang="en-US" dirty="0" smtClean="0"/>
              <a:t>Pre-load cache using </a:t>
            </a:r>
            <a:r>
              <a:rPr lang="en-US" dirty="0" err="1" smtClean="0"/>
              <a:t>ib_acme</a:t>
            </a:r>
            <a:endParaRPr lang="en-US" dirty="0" smtClean="0"/>
          </a:p>
          <a:p>
            <a:pPr lvl="1"/>
            <a:r>
              <a:rPr lang="en-US" dirty="0" smtClean="0"/>
              <a:t>Save / restore data between </a:t>
            </a:r>
            <a:r>
              <a:rPr lang="en-US" dirty="0" smtClean="0"/>
              <a:t>reboots</a:t>
            </a:r>
            <a:endParaRPr lang="en-US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In Progress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Cached data not invalidated</a:t>
            </a:r>
          </a:p>
          <a:p>
            <a:pPr lvl="1"/>
            <a:r>
              <a:rPr lang="en-US" dirty="0" smtClean="0"/>
              <a:t>Must stop / restart service</a:t>
            </a:r>
          </a:p>
          <a:p>
            <a:pPr lvl="1"/>
            <a:r>
              <a:rPr lang="en-US" dirty="0" smtClean="0"/>
              <a:t>Proposal is to invalidate data based on CM timeouts</a:t>
            </a:r>
          </a:p>
          <a:p>
            <a:pPr lvl="2"/>
            <a:r>
              <a:rPr lang="en-US" dirty="0" smtClean="0"/>
              <a:t>Dependent on kernel </a:t>
            </a:r>
            <a:r>
              <a:rPr lang="en-US" dirty="0" smtClean="0"/>
              <a:t>changes</a:t>
            </a:r>
            <a:endParaRPr lang="en-US" dirty="0" smtClean="0"/>
          </a:p>
          <a:p>
            <a:r>
              <a:rPr lang="en-US" dirty="0" err="1" smtClean="0"/>
              <a:t>QoS</a:t>
            </a:r>
            <a:r>
              <a:rPr lang="en-US" dirty="0" smtClean="0"/>
              <a:t> support controlled by SA</a:t>
            </a:r>
          </a:p>
          <a:p>
            <a:pPr lvl="1"/>
            <a:r>
              <a:rPr lang="en-US" dirty="0" smtClean="0"/>
              <a:t>Addresses / names map to specific </a:t>
            </a:r>
            <a:r>
              <a:rPr lang="en-US" dirty="0" err="1" smtClean="0"/>
              <a:t>pkey</a:t>
            </a:r>
            <a:r>
              <a:rPr lang="en-US" dirty="0" smtClean="0"/>
              <a:t> values</a:t>
            </a:r>
          </a:p>
          <a:p>
            <a:pPr lvl="1"/>
            <a:r>
              <a:rPr lang="en-US" dirty="0" smtClean="0"/>
              <a:t>A </a:t>
            </a:r>
            <a:r>
              <a:rPr lang="en-US" dirty="0" err="1" smtClean="0"/>
              <a:t>QoS</a:t>
            </a:r>
            <a:r>
              <a:rPr lang="en-US" dirty="0" smtClean="0"/>
              <a:t> scheme based on </a:t>
            </a:r>
            <a:r>
              <a:rPr lang="en-US" dirty="0" err="1" smtClean="0"/>
              <a:t>pkeys</a:t>
            </a:r>
            <a:r>
              <a:rPr lang="en-US" dirty="0" smtClean="0"/>
              <a:t> would work </a:t>
            </a:r>
            <a:r>
              <a:rPr lang="en-US" dirty="0" smtClean="0"/>
              <a:t>best</a:t>
            </a:r>
            <a:endParaRPr lang="en-US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Pending Work</a:t>
            </a:r>
            <a:br>
              <a:rPr lang="en-US" dirty="0" smtClean="0"/>
            </a:br>
            <a:r>
              <a:rPr lang="en-US" sz="4000" dirty="0" smtClean="0">
                <a:solidFill>
                  <a:schemeClr val="bg2">
                    <a:lumMod val="25000"/>
                  </a:schemeClr>
                </a:solidFill>
              </a:rPr>
              <a:t>AF_IB </a:t>
            </a:r>
            <a:r>
              <a:rPr lang="en-US" sz="4000" dirty="0" smtClean="0">
                <a:solidFill>
                  <a:schemeClr val="bg2">
                    <a:lumMod val="25000"/>
                  </a:schemeClr>
                </a:solidFill>
              </a:rPr>
              <a:t>Support</a:t>
            </a:r>
            <a:endParaRPr lang="en-US" sz="4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Allows direct IB addressing with transport independent </a:t>
            </a:r>
            <a:r>
              <a:rPr lang="en-US" dirty="0" err="1" smtClean="0"/>
              <a:t>rdma_getaddrinfo</a:t>
            </a:r>
            <a:r>
              <a:rPr lang="en-US" dirty="0" smtClean="0"/>
              <a:t> interface</a:t>
            </a:r>
          </a:p>
          <a:p>
            <a:r>
              <a:rPr lang="en-US" dirty="0" smtClean="0"/>
              <a:t>Desired for librdmacm to make use of ACM address resolution</a:t>
            </a:r>
          </a:p>
          <a:p>
            <a:r>
              <a:rPr lang="en-US" dirty="0" smtClean="0"/>
              <a:t>Removes librdmacm requirement for </a:t>
            </a:r>
            <a:r>
              <a:rPr lang="en-US" dirty="0" err="1" smtClean="0"/>
              <a:t>ipoib</a:t>
            </a:r>
            <a:endParaRPr lang="en-US" dirty="0" smtClean="0"/>
          </a:p>
          <a:p>
            <a:r>
              <a:rPr lang="en-US" dirty="0" smtClean="0"/>
              <a:t>Provides greater flexibility moving forward to support alternate paths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Pending Work</a:t>
            </a:r>
            <a:br>
              <a:rPr lang="en-US" dirty="0" smtClean="0"/>
            </a:br>
            <a:r>
              <a:rPr lang="en-US" sz="4000" dirty="0" smtClean="0">
                <a:solidFill>
                  <a:schemeClr val="bg2">
                    <a:lumMod val="25000"/>
                  </a:schemeClr>
                </a:solidFill>
              </a:rPr>
              <a:t>MAD </a:t>
            </a:r>
            <a:r>
              <a:rPr lang="en-US" sz="4000" dirty="0" smtClean="0">
                <a:solidFill>
                  <a:schemeClr val="bg2">
                    <a:lumMod val="25000"/>
                  </a:schemeClr>
                </a:solidFill>
              </a:rPr>
              <a:t>Snooping</a:t>
            </a:r>
            <a:endParaRPr lang="en-US" sz="4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Invalidate cache based on local events</a:t>
            </a:r>
          </a:p>
          <a:p>
            <a:pPr lvl="1"/>
            <a:r>
              <a:rPr lang="en-US" dirty="0" smtClean="0"/>
              <a:t>CM timeouts, rejects</a:t>
            </a:r>
          </a:p>
          <a:p>
            <a:r>
              <a:rPr lang="en-US" dirty="0" smtClean="0"/>
              <a:t>Avoid registering for SA events</a:t>
            </a:r>
          </a:p>
          <a:p>
            <a:pPr lvl="1"/>
            <a:r>
              <a:rPr lang="en-US" dirty="0" smtClean="0"/>
              <a:t>Data is invalidated based on local events only</a:t>
            </a:r>
          </a:p>
          <a:p>
            <a:r>
              <a:rPr lang="en-US" dirty="0" smtClean="0"/>
              <a:t>Capture path data from other applications</a:t>
            </a:r>
          </a:p>
          <a:p>
            <a:pPr lvl="1"/>
            <a:r>
              <a:rPr lang="en-US" dirty="0" err="1" smtClean="0"/>
              <a:t>ipoib</a:t>
            </a:r>
            <a:r>
              <a:rPr lang="en-US" dirty="0" smtClean="0"/>
              <a:t>, </a:t>
            </a:r>
            <a:r>
              <a:rPr lang="en-US" dirty="0" err="1" smtClean="0"/>
              <a:t>srp</a:t>
            </a:r>
            <a:r>
              <a:rPr lang="en-US" dirty="0" smtClean="0"/>
              <a:t>, </a:t>
            </a:r>
            <a:r>
              <a:rPr lang="en-US" dirty="0" err="1" smtClean="0"/>
              <a:t>iser</a:t>
            </a:r>
            <a:r>
              <a:rPr lang="en-US" dirty="0" smtClean="0"/>
              <a:t>, </a:t>
            </a:r>
            <a:r>
              <a:rPr lang="en-US" dirty="0" err="1" smtClean="0"/>
              <a:t>rds</a:t>
            </a:r>
            <a:r>
              <a:rPr lang="en-US" dirty="0" smtClean="0"/>
              <a:t>, etc.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Problem</a:t>
            </a:r>
            <a:br>
              <a:rPr lang="en-US" dirty="0" smtClean="0"/>
            </a:br>
            <a:r>
              <a:rPr lang="en-US" sz="4000" dirty="0" smtClean="0">
                <a:solidFill>
                  <a:schemeClr val="accent6">
                    <a:lumMod val="50000"/>
                  </a:schemeClr>
                </a:solidFill>
              </a:rPr>
              <a:t>Address Resolution</a:t>
            </a:r>
            <a:endParaRPr lang="en-US" sz="4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ARP for address resolution</a:t>
            </a:r>
          </a:p>
          <a:p>
            <a:pPr lvl="1"/>
            <a:r>
              <a:rPr lang="en-US" dirty="0" smtClean="0"/>
              <a:t>ARP storm as all nodes try to discover other nodes</a:t>
            </a:r>
          </a:p>
          <a:p>
            <a:pPr lvl="2"/>
            <a:r>
              <a:rPr lang="en-US" dirty="0" smtClean="0"/>
              <a:t>Number of outstanding ARP requests = O(n</a:t>
            </a:r>
            <a:r>
              <a:rPr lang="en-US" baseline="30000" dirty="0" smtClean="0"/>
              <a:t>2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May require pre-loading ARP cache before starting MPI job</a:t>
            </a:r>
          </a:p>
          <a:p>
            <a:pPr lvl="1"/>
            <a:r>
              <a:rPr lang="en-US" dirty="0" smtClean="0"/>
              <a:t>ARP replies require path record queries!</a:t>
            </a:r>
          </a:p>
          <a:p>
            <a:pPr lvl="1"/>
            <a:r>
              <a:rPr lang="en-US" dirty="0" smtClean="0"/>
              <a:t>ARP entries timeout across the subnet</a:t>
            </a:r>
          </a:p>
          <a:p>
            <a:pPr lvl="2"/>
            <a:r>
              <a:rPr lang="en-US" dirty="0" smtClean="0"/>
              <a:t>1000 nodes </a:t>
            </a:r>
            <a:r>
              <a:rPr lang="en-US" dirty="0" smtClean="0">
                <a:sym typeface="Wingdings" pitchFamily="2" charset="2"/>
              </a:rPr>
              <a:t> 1 million ARP entries subnet wide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15 minute timeout  1000 entries timeout </a:t>
            </a:r>
            <a:r>
              <a:rPr lang="en-US" i="1" dirty="0" smtClean="0">
                <a:sym typeface="Wingdings" pitchFamily="2" charset="2"/>
              </a:rPr>
              <a:t>per second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24 hour timeout  12 entries timeout </a:t>
            </a:r>
            <a:r>
              <a:rPr lang="en-US" i="1" dirty="0" smtClean="0">
                <a:sym typeface="Wingdings" pitchFamily="2" charset="2"/>
              </a:rPr>
              <a:t>per second</a:t>
            </a:r>
          </a:p>
          <a:p>
            <a:pPr lvl="2"/>
            <a:r>
              <a:rPr lang="en-US" dirty="0" smtClean="0"/>
              <a:t>Even with a 24 hour ARP entry timeout, 7200 entries will timeout during a 10 minute MPI run!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47800" y="6029980"/>
            <a:ext cx="6400800" cy="5232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bg2">
                <a:lumMod val="25000"/>
              </a:schemeClr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smtClean="0"/>
              <a:t>No easy solution, but workable in practice</a:t>
            </a:r>
            <a:endParaRPr lang="en-US" sz="2800" i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Problem</a:t>
            </a:r>
            <a:br>
              <a:rPr lang="en-US" dirty="0" smtClean="0"/>
            </a:br>
            <a:r>
              <a:rPr lang="en-US" sz="4000" dirty="0" smtClean="0">
                <a:solidFill>
                  <a:schemeClr val="accent6">
                    <a:lumMod val="50000"/>
                  </a:schemeClr>
                </a:solidFill>
              </a:rPr>
              <a:t>Path Resolution</a:t>
            </a:r>
            <a:endParaRPr lang="en-US" sz="4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Centralized SA hinders scalability</a:t>
            </a:r>
          </a:p>
          <a:p>
            <a:r>
              <a:rPr lang="en-US" dirty="0" smtClean="0"/>
              <a:t>Number of outstanding queries = O(n</a:t>
            </a:r>
            <a:r>
              <a:rPr lang="en-US" baseline="30000" dirty="0" smtClean="0"/>
              <a:t>2</a:t>
            </a:r>
            <a:r>
              <a:rPr lang="en-US" dirty="0" smtClean="0"/>
              <a:t>)</a:t>
            </a:r>
          </a:p>
          <a:p>
            <a:r>
              <a:rPr lang="en-US" dirty="0" smtClean="0"/>
              <a:t>Queries take </a:t>
            </a:r>
            <a:r>
              <a:rPr lang="en-US" i="1" dirty="0" smtClean="0"/>
              <a:t>minutes</a:t>
            </a:r>
            <a:r>
              <a:rPr lang="en-US" dirty="0" smtClean="0"/>
              <a:t> to complete</a:t>
            </a:r>
          </a:p>
          <a:p>
            <a:pPr lvl="1"/>
            <a:r>
              <a:rPr lang="en-US" dirty="0" smtClean="0"/>
              <a:t>If apps actually wait that long</a:t>
            </a:r>
          </a:p>
          <a:p>
            <a:pPr lvl="1"/>
            <a:r>
              <a:rPr lang="en-US" dirty="0" smtClean="0"/>
              <a:t>(Think of how many ARP entries just timed out!)</a:t>
            </a:r>
          </a:p>
          <a:p>
            <a:pPr lvl="1"/>
            <a:r>
              <a:rPr lang="en-US" dirty="0" smtClean="0"/>
              <a:t>Responses are not shared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24000" y="5522893"/>
            <a:ext cx="6248400" cy="95410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bg2">
                <a:lumMod val="25000"/>
              </a:schemeClr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smtClean="0"/>
              <a:t>Standard path record query mechanisms simply do not work at scale</a:t>
            </a:r>
            <a:endParaRPr lang="en-US" sz="2800" i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Solution</a:t>
            </a:r>
            <a:br>
              <a:rPr lang="en-US" dirty="0" smtClean="0"/>
            </a:br>
            <a:r>
              <a:rPr lang="en-US" sz="4000" dirty="0" smtClean="0">
                <a:solidFill>
                  <a:schemeClr val="accent6">
                    <a:lumMod val="50000"/>
                  </a:schemeClr>
                </a:solidFill>
              </a:rPr>
              <a:t>IB ACM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Addresses connection setup scalability issues</a:t>
            </a:r>
          </a:p>
          <a:p>
            <a:r>
              <a:rPr lang="en-US" dirty="0" smtClean="0"/>
              <a:t>Service / daemon providing:</a:t>
            </a:r>
          </a:p>
          <a:p>
            <a:r>
              <a:rPr lang="en-US" dirty="0" smtClean="0"/>
              <a:t>Address resolution</a:t>
            </a:r>
          </a:p>
          <a:p>
            <a:pPr lvl="1"/>
            <a:r>
              <a:rPr lang="en-US" dirty="0" smtClean="0"/>
              <a:t>ARP like protocol over IB multicast</a:t>
            </a:r>
          </a:p>
          <a:p>
            <a:pPr lvl="1"/>
            <a:r>
              <a:rPr lang="en-US" dirty="0" smtClean="0"/>
              <a:t>Names may be host names, IP addresses</a:t>
            </a:r>
          </a:p>
          <a:p>
            <a:r>
              <a:rPr lang="en-US" dirty="0" smtClean="0"/>
              <a:t>Route resolution</a:t>
            </a:r>
          </a:p>
          <a:p>
            <a:pPr lvl="1"/>
            <a:r>
              <a:rPr lang="en-US" dirty="0" smtClean="0"/>
              <a:t>Construct or query for path records</a:t>
            </a:r>
          </a:p>
          <a:p>
            <a:pPr lvl="1"/>
            <a:r>
              <a:rPr lang="en-US" dirty="0" smtClean="0"/>
              <a:t>Path record caching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Solution</a:t>
            </a:r>
            <a:br>
              <a:rPr lang="en-US" dirty="0" smtClean="0"/>
            </a:br>
            <a:r>
              <a:rPr lang="en-US" sz="4000" dirty="0" smtClean="0">
                <a:solidFill>
                  <a:schemeClr val="accent6">
                    <a:lumMod val="50000"/>
                  </a:schemeClr>
                </a:solidFill>
              </a:rPr>
              <a:t>ACM for Address Resolution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Wait, why duplicate ARP mechanisms?</a:t>
            </a:r>
          </a:p>
          <a:p>
            <a:r>
              <a:rPr lang="en-US" dirty="0" err="1" smtClean="0"/>
              <a:t>IPoIB</a:t>
            </a:r>
            <a:r>
              <a:rPr lang="en-US" dirty="0" smtClean="0"/>
              <a:t> issues path record queries as part of its ARP implementation</a:t>
            </a:r>
          </a:p>
          <a:p>
            <a:r>
              <a:rPr lang="en-US" dirty="0" smtClean="0"/>
              <a:t>Store address and route data together</a:t>
            </a:r>
          </a:p>
          <a:p>
            <a:pPr lvl="1"/>
            <a:r>
              <a:rPr lang="en-US" dirty="0" smtClean="0"/>
              <a:t>Timeout data together</a:t>
            </a:r>
          </a:p>
          <a:p>
            <a:pPr lvl="1"/>
            <a:r>
              <a:rPr lang="en-US" dirty="0" smtClean="0"/>
              <a:t>Under certain conditions, we can resolve address and route data without using SA queries</a:t>
            </a:r>
          </a:p>
          <a:p>
            <a:r>
              <a:rPr lang="en-US" dirty="0" smtClean="0"/>
              <a:t>We can obtain additional information about the remote device</a:t>
            </a:r>
          </a:p>
          <a:p>
            <a:pPr lvl="1"/>
            <a:r>
              <a:rPr lang="en-US" dirty="0" smtClean="0"/>
              <a:t>E.g. maximum RDMA capabilities</a:t>
            </a:r>
          </a:p>
          <a:p>
            <a:r>
              <a:rPr lang="en-US" b="1" dirty="0" smtClean="0"/>
              <a:t>Restrict the number of outstanding address resolution requests on the subnet to O(n)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Solution</a:t>
            </a:r>
            <a:br>
              <a:rPr lang="en-US" dirty="0" smtClean="0"/>
            </a:br>
            <a:r>
              <a:rPr lang="en-US" sz="4000" dirty="0" smtClean="0">
                <a:solidFill>
                  <a:schemeClr val="accent6">
                    <a:lumMod val="50000"/>
                  </a:schemeClr>
                </a:solidFill>
              </a:rPr>
              <a:t>ACM for Route Resolution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Is ACM a path record cache?</a:t>
            </a:r>
          </a:p>
          <a:p>
            <a:r>
              <a:rPr lang="en-US" dirty="0" smtClean="0"/>
              <a:t>Yes, but also an open source framework for addressing scalability issues</a:t>
            </a:r>
          </a:p>
          <a:p>
            <a:pPr lvl="1"/>
            <a:r>
              <a:rPr lang="en-US" dirty="0" smtClean="0"/>
              <a:t>May be able to construct path records without querying the SA</a:t>
            </a:r>
          </a:p>
          <a:p>
            <a:r>
              <a:rPr lang="en-US" dirty="0" smtClean="0"/>
              <a:t>Integrates with the librdmacm to make its use transparent to the user</a:t>
            </a:r>
          </a:p>
          <a:p>
            <a:r>
              <a:rPr lang="en-US" b="1" dirty="0" smtClean="0"/>
              <a:t>Restricts the number of outstanding SA queries from the subnet to O(n)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Usage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Recommended use is via librdmacm</a:t>
            </a:r>
          </a:p>
          <a:p>
            <a:pPr lvl="1"/>
            <a:r>
              <a:rPr lang="en-US" dirty="0" smtClean="0"/>
              <a:t>Requires ‘--with-</a:t>
            </a:r>
            <a:r>
              <a:rPr lang="en-US" dirty="0" err="1" smtClean="0"/>
              <a:t>ib_acm</a:t>
            </a:r>
            <a:r>
              <a:rPr lang="en-US" dirty="0" smtClean="0"/>
              <a:t>’ compile option</a:t>
            </a:r>
          </a:p>
          <a:p>
            <a:pPr lvl="2"/>
            <a:r>
              <a:rPr lang="en-US" dirty="0" smtClean="0"/>
              <a:t>Temporary requirement, will be removed once ACM is more proven</a:t>
            </a:r>
          </a:p>
          <a:p>
            <a:pPr lvl="1"/>
            <a:r>
              <a:rPr lang="en-US" dirty="0" smtClean="0"/>
              <a:t>Falls back to normal resolution on failures</a:t>
            </a:r>
          </a:p>
          <a:p>
            <a:pPr lvl="2"/>
            <a:r>
              <a:rPr lang="en-US" dirty="0" smtClean="0"/>
              <a:t>Unable to contact local or remote </a:t>
            </a:r>
            <a:r>
              <a:rPr lang="en-US" dirty="0" err="1" smtClean="0"/>
              <a:t>ib_acm</a:t>
            </a:r>
            <a:r>
              <a:rPr lang="en-US" dirty="0" smtClean="0"/>
              <a:t> service</a:t>
            </a:r>
          </a:p>
          <a:p>
            <a:pPr lvl="2"/>
            <a:r>
              <a:rPr lang="en-US" dirty="0" smtClean="0"/>
              <a:t>Failure to resolve address or path information</a:t>
            </a:r>
          </a:p>
          <a:p>
            <a:pPr lvl="2"/>
            <a:r>
              <a:rPr lang="en-US" dirty="0" smtClean="0"/>
              <a:t>Small latency hit if librdmacm compiled with ACM support, but service is not running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Usage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rdma_resolve_route</a:t>
            </a:r>
            <a:endParaRPr lang="en-US" dirty="0" smtClean="0"/>
          </a:p>
          <a:p>
            <a:pPr lvl="1"/>
            <a:r>
              <a:rPr lang="en-US" dirty="0" smtClean="0"/>
              <a:t>All existing librdmacm apps can take advantage of path record caching</a:t>
            </a:r>
          </a:p>
          <a:p>
            <a:pPr lvl="1"/>
            <a:r>
              <a:rPr lang="en-US" dirty="0" smtClean="0"/>
              <a:t>Path data is obtained from </a:t>
            </a:r>
            <a:r>
              <a:rPr lang="en-US" dirty="0" err="1" smtClean="0"/>
              <a:t>ib_acm</a:t>
            </a:r>
            <a:r>
              <a:rPr lang="en-US" dirty="0" smtClean="0"/>
              <a:t> service and kernel is configured to use it</a:t>
            </a:r>
          </a:p>
          <a:p>
            <a:pPr lvl="2"/>
            <a:r>
              <a:rPr lang="en-US" dirty="0" err="1" smtClean="0"/>
              <a:t>ib_acm</a:t>
            </a:r>
            <a:r>
              <a:rPr lang="en-US" dirty="0" smtClean="0"/>
              <a:t> lookup is synchronous</a:t>
            </a:r>
          </a:p>
          <a:p>
            <a:pPr lvl="1"/>
            <a:r>
              <a:rPr lang="en-US" dirty="0" smtClean="0"/>
              <a:t>Requires kernel 2.6.33 (OFED 1.5.2) or newer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81200" y="5522893"/>
            <a:ext cx="5181600" cy="95410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bg2">
                <a:lumMod val="25000"/>
              </a:schemeClr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err="1" smtClean="0"/>
              <a:t>rdma_resolve_addr</a:t>
            </a:r>
            <a:r>
              <a:rPr lang="en-US" sz="2800" i="1" dirty="0" smtClean="0"/>
              <a:t> still ends up going through ARP  :P</a:t>
            </a:r>
            <a:endParaRPr lang="en-US" sz="2800" i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</TotalTime>
  <Words>1110</Words>
  <Application>Microsoft Office PowerPoint</Application>
  <PresentationFormat>On-screen Show (4:3)</PresentationFormat>
  <Paragraphs>187</Paragraphs>
  <Slides>24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IB ACM  InfiniBand Communication Management Assistant (for Scaling)</vt:lpstr>
      <vt:lpstr>Problem</vt:lpstr>
      <vt:lpstr>Problem Address Resolution</vt:lpstr>
      <vt:lpstr>Problem Path Resolution</vt:lpstr>
      <vt:lpstr>Solution IB ACM</vt:lpstr>
      <vt:lpstr>Solution ACM for Address Resolution</vt:lpstr>
      <vt:lpstr>Solution ACM for Route Resolution</vt:lpstr>
      <vt:lpstr>Usage Model</vt:lpstr>
      <vt:lpstr>Usage Model</vt:lpstr>
      <vt:lpstr>Usage Model</vt:lpstr>
      <vt:lpstr>Usage Model</vt:lpstr>
      <vt:lpstr>ACM Service</vt:lpstr>
      <vt:lpstr>ACM Service Examples</vt:lpstr>
      <vt:lpstr>ACM Operation</vt:lpstr>
      <vt:lpstr>ACM Operation</vt:lpstr>
      <vt:lpstr>ACM Operation</vt:lpstr>
      <vt:lpstr>ACM Communication</vt:lpstr>
      <vt:lpstr>ACME</vt:lpstr>
      <vt:lpstr>ACM Configuration</vt:lpstr>
      <vt:lpstr>ACM Configuration</vt:lpstr>
      <vt:lpstr>Work In Progress</vt:lpstr>
      <vt:lpstr>Work In Progress</vt:lpstr>
      <vt:lpstr>Pending Work AF_IB Support</vt:lpstr>
      <vt:lpstr>Pending Work MAD Snooping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IB ACM InfiniBand Communication Management Assistant</dc:title>
  <dc:creator>sean</dc:creator>
  <cp:lastModifiedBy>sean</cp:lastModifiedBy>
  <cp:revision>97</cp:revision>
  <dcterms:created xsi:type="dcterms:W3CDTF">2011-01-18T19:24:12Z</dcterms:created>
  <dcterms:modified xsi:type="dcterms:W3CDTF">2011-03-30T21:36:24Z</dcterms:modified>
</cp:coreProperties>
</file>